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5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35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9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0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2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6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5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roue, pneu, véhicule, bâtiment">
            <a:extLst>
              <a:ext uri="{FF2B5EF4-FFF2-40B4-BE49-F238E27FC236}">
                <a16:creationId xmlns:a16="http://schemas.microsoft.com/office/drawing/2014/main" id="{5DC34710-49B9-5ACA-7AC6-22B900261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r="-1" b="5039"/>
          <a:stretch/>
        </p:blipFill>
        <p:spPr>
          <a:xfrm>
            <a:off x="0" y="10"/>
            <a:ext cx="12188932" cy="685799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63DAA8-E066-0398-462D-E63F568D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551" y="512754"/>
            <a:ext cx="6900839" cy="273639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6800" b="1" dirty="0">
                <a:solidFill>
                  <a:srgbClr val="FFFFFF"/>
                </a:solidFill>
              </a:rPr>
              <a:t>Visite de l’usine Cascades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BFBD67-BEFF-5AB8-BB3A-E8507323D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551" y="2160646"/>
            <a:ext cx="6900839" cy="2176996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fr-CA" sz="3600" b="1" dirty="0">
                <a:solidFill>
                  <a:srgbClr val="FFFFFF"/>
                </a:solidFill>
              </a:rPr>
              <a:t>8 NOVEMBRE 2023 | 9h30 à 12h</a:t>
            </a:r>
          </a:p>
          <a:p>
            <a:pPr>
              <a:spcBef>
                <a:spcPts val="0"/>
              </a:spcBef>
            </a:pPr>
            <a:r>
              <a:rPr lang="fr-CA" b="1" dirty="0">
                <a:solidFill>
                  <a:srgbClr val="FFFFFF"/>
                </a:solidFill>
              </a:rPr>
              <a:t>Seulement 30 places disponibles 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CA" b="1" dirty="0">
                <a:solidFill>
                  <a:srgbClr val="FFFFFF"/>
                </a:solidFill>
              </a:rPr>
              <a:t>GRATUIT | Lunch offert</a:t>
            </a:r>
          </a:p>
        </p:txBody>
      </p:sp>
      <p:cxnSp>
        <p:nvCxnSpPr>
          <p:cNvPr id="33" name="Straight Connector 26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28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C9D78150-0554-D396-EFAC-A168C9F39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29" y="5092455"/>
            <a:ext cx="1982076" cy="1139693"/>
          </a:xfrm>
          <a:prstGeom prst="rect">
            <a:avLst/>
          </a:prstGeom>
        </p:spPr>
      </p:pic>
      <p:sp>
        <p:nvSpPr>
          <p:cNvPr id="17" name="Sous-titre 2">
            <a:extLst>
              <a:ext uri="{FF2B5EF4-FFF2-40B4-BE49-F238E27FC236}">
                <a16:creationId xmlns:a16="http://schemas.microsoft.com/office/drawing/2014/main" id="{73F1153E-05A9-A00C-A35A-9DFD1BF588AF}"/>
              </a:ext>
            </a:extLst>
          </p:cNvPr>
          <p:cNvSpPr txBox="1">
            <a:spLocks/>
          </p:cNvSpPr>
          <p:nvPr/>
        </p:nvSpPr>
        <p:spPr>
          <a:xfrm>
            <a:off x="2933717" y="5244190"/>
            <a:ext cx="6900839" cy="84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467, boul. Marie </a:t>
            </a:r>
            <a:r>
              <a:rPr lang="en-US" sz="3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Victorin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US" sz="3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Kingsey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Falls, QC J0A 1B0</a:t>
            </a:r>
          </a:p>
        </p:txBody>
      </p:sp>
    </p:spTree>
    <p:extLst>
      <p:ext uri="{BB962C8B-B14F-4D97-AF65-F5344CB8AC3E}">
        <p14:creationId xmlns:p14="http://schemas.microsoft.com/office/powerpoint/2010/main" val="2183169957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33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Seaford</vt:lpstr>
      <vt:lpstr>LevelVTI</vt:lpstr>
      <vt:lpstr>Visite de l’usine Cascades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de l’usine Cascades</dc:title>
  <dc:creator>Annaelle Pedrot</dc:creator>
  <cp:lastModifiedBy>Annaelle Pedrot</cp:lastModifiedBy>
  <cp:revision>2</cp:revision>
  <dcterms:created xsi:type="dcterms:W3CDTF">2023-10-04T04:02:42Z</dcterms:created>
  <dcterms:modified xsi:type="dcterms:W3CDTF">2023-10-04T18:18:06Z</dcterms:modified>
</cp:coreProperties>
</file>