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8280400" cy="8280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214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030" y="1355149"/>
            <a:ext cx="7038340" cy="2882806"/>
          </a:xfrm>
        </p:spPr>
        <p:txBody>
          <a:bodyPr anchor="b"/>
          <a:lstStyle>
            <a:lvl1pPr algn="ctr">
              <a:defRPr sz="543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5050" y="4349128"/>
            <a:ext cx="6210300" cy="1999179"/>
          </a:xfrm>
        </p:spPr>
        <p:txBody>
          <a:bodyPr/>
          <a:lstStyle>
            <a:lvl1pPr marL="0" indent="0" algn="ctr">
              <a:buNone/>
              <a:defRPr sz="2173"/>
            </a:lvl1pPr>
            <a:lvl2pPr marL="414040" indent="0" algn="ctr">
              <a:buNone/>
              <a:defRPr sz="1811"/>
            </a:lvl2pPr>
            <a:lvl3pPr marL="828081" indent="0" algn="ctr">
              <a:buNone/>
              <a:defRPr sz="1630"/>
            </a:lvl3pPr>
            <a:lvl4pPr marL="1242121" indent="0" algn="ctr">
              <a:buNone/>
              <a:defRPr sz="1449"/>
            </a:lvl4pPr>
            <a:lvl5pPr marL="1656161" indent="0" algn="ctr">
              <a:buNone/>
              <a:defRPr sz="1449"/>
            </a:lvl5pPr>
            <a:lvl6pPr marL="2070202" indent="0" algn="ctr">
              <a:buNone/>
              <a:defRPr sz="1449"/>
            </a:lvl6pPr>
            <a:lvl7pPr marL="2484242" indent="0" algn="ctr">
              <a:buNone/>
              <a:defRPr sz="1449"/>
            </a:lvl7pPr>
            <a:lvl8pPr marL="2898282" indent="0" algn="ctr">
              <a:buNone/>
              <a:defRPr sz="1449"/>
            </a:lvl8pPr>
            <a:lvl9pPr marL="3312323" indent="0" algn="ctr">
              <a:buNone/>
              <a:defRPr sz="1449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5BB37-F51B-49DB-B036-F7808A083E8D}" type="datetimeFigureOut">
              <a:rPr lang="fr-CA" smtClean="0"/>
              <a:t>2024-08-26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1850-0365-4D88-8DCB-1287A4D7FB1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9172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5BB37-F51B-49DB-B036-F7808A083E8D}" type="datetimeFigureOut">
              <a:rPr lang="fr-CA" smtClean="0"/>
              <a:t>2024-08-26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1850-0365-4D88-8DCB-1287A4D7FB1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190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25662" y="440855"/>
            <a:ext cx="1785461" cy="70172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9278" y="440855"/>
            <a:ext cx="5252879" cy="70172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5BB37-F51B-49DB-B036-F7808A083E8D}" type="datetimeFigureOut">
              <a:rPr lang="fr-CA" smtClean="0"/>
              <a:t>2024-08-26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1850-0365-4D88-8DCB-1287A4D7FB1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5363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5BB37-F51B-49DB-B036-F7808A083E8D}" type="datetimeFigureOut">
              <a:rPr lang="fr-CA" smtClean="0"/>
              <a:t>2024-08-26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1850-0365-4D88-8DCB-1287A4D7FB1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845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965" y="2064352"/>
            <a:ext cx="7141845" cy="3444416"/>
          </a:xfrm>
        </p:spPr>
        <p:txBody>
          <a:bodyPr anchor="b"/>
          <a:lstStyle>
            <a:lvl1pPr>
              <a:defRPr sz="543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4965" y="5541353"/>
            <a:ext cx="7141845" cy="1811337"/>
          </a:xfrm>
        </p:spPr>
        <p:txBody>
          <a:bodyPr/>
          <a:lstStyle>
            <a:lvl1pPr marL="0" indent="0">
              <a:buNone/>
              <a:defRPr sz="2173">
                <a:solidFill>
                  <a:schemeClr val="tx1">
                    <a:tint val="82000"/>
                  </a:schemeClr>
                </a:solidFill>
              </a:defRPr>
            </a:lvl1pPr>
            <a:lvl2pPr marL="414040" indent="0">
              <a:buNone/>
              <a:defRPr sz="1811">
                <a:solidFill>
                  <a:schemeClr val="tx1">
                    <a:tint val="82000"/>
                  </a:schemeClr>
                </a:solidFill>
              </a:defRPr>
            </a:lvl2pPr>
            <a:lvl3pPr marL="828081" indent="0">
              <a:buNone/>
              <a:defRPr sz="1630">
                <a:solidFill>
                  <a:schemeClr val="tx1">
                    <a:tint val="82000"/>
                  </a:schemeClr>
                </a:solidFill>
              </a:defRPr>
            </a:lvl3pPr>
            <a:lvl4pPr marL="1242121" indent="0">
              <a:buNone/>
              <a:defRPr sz="1449">
                <a:solidFill>
                  <a:schemeClr val="tx1">
                    <a:tint val="82000"/>
                  </a:schemeClr>
                </a:solidFill>
              </a:defRPr>
            </a:lvl4pPr>
            <a:lvl5pPr marL="1656161" indent="0">
              <a:buNone/>
              <a:defRPr sz="1449">
                <a:solidFill>
                  <a:schemeClr val="tx1">
                    <a:tint val="82000"/>
                  </a:schemeClr>
                </a:solidFill>
              </a:defRPr>
            </a:lvl5pPr>
            <a:lvl6pPr marL="2070202" indent="0">
              <a:buNone/>
              <a:defRPr sz="1449">
                <a:solidFill>
                  <a:schemeClr val="tx1">
                    <a:tint val="82000"/>
                  </a:schemeClr>
                </a:solidFill>
              </a:defRPr>
            </a:lvl6pPr>
            <a:lvl7pPr marL="2484242" indent="0">
              <a:buNone/>
              <a:defRPr sz="1449">
                <a:solidFill>
                  <a:schemeClr val="tx1">
                    <a:tint val="82000"/>
                  </a:schemeClr>
                </a:solidFill>
              </a:defRPr>
            </a:lvl7pPr>
            <a:lvl8pPr marL="2898282" indent="0">
              <a:buNone/>
              <a:defRPr sz="1449">
                <a:solidFill>
                  <a:schemeClr val="tx1">
                    <a:tint val="82000"/>
                  </a:schemeClr>
                </a:solidFill>
              </a:defRPr>
            </a:lvl8pPr>
            <a:lvl9pPr marL="3312323" indent="0">
              <a:buNone/>
              <a:defRPr sz="144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5BB37-F51B-49DB-B036-F7808A083E8D}" type="datetimeFigureOut">
              <a:rPr lang="fr-CA" smtClean="0"/>
              <a:t>2024-08-26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1850-0365-4D88-8DCB-1287A4D7FB1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62260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9278" y="2204273"/>
            <a:ext cx="3519170" cy="52538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953" y="2204273"/>
            <a:ext cx="3519170" cy="52538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5BB37-F51B-49DB-B036-F7808A083E8D}" type="datetimeFigureOut">
              <a:rPr lang="fr-CA" smtClean="0"/>
              <a:t>2024-08-26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1850-0365-4D88-8DCB-1287A4D7FB1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4618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56" y="440856"/>
            <a:ext cx="7141845" cy="16004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0357" y="2029849"/>
            <a:ext cx="3502997" cy="994797"/>
          </a:xfrm>
        </p:spPr>
        <p:txBody>
          <a:bodyPr anchor="b"/>
          <a:lstStyle>
            <a:lvl1pPr marL="0" indent="0">
              <a:buNone/>
              <a:defRPr sz="2173" b="1"/>
            </a:lvl1pPr>
            <a:lvl2pPr marL="414040" indent="0">
              <a:buNone/>
              <a:defRPr sz="1811" b="1"/>
            </a:lvl2pPr>
            <a:lvl3pPr marL="828081" indent="0">
              <a:buNone/>
              <a:defRPr sz="1630" b="1"/>
            </a:lvl3pPr>
            <a:lvl4pPr marL="1242121" indent="0">
              <a:buNone/>
              <a:defRPr sz="1449" b="1"/>
            </a:lvl4pPr>
            <a:lvl5pPr marL="1656161" indent="0">
              <a:buNone/>
              <a:defRPr sz="1449" b="1"/>
            </a:lvl5pPr>
            <a:lvl6pPr marL="2070202" indent="0">
              <a:buNone/>
              <a:defRPr sz="1449" b="1"/>
            </a:lvl6pPr>
            <a:lvl7pPr marL="2484242" indent="0">
              <a:buNone/>
              <a:defRPr sz="1449" b="1"/>
            </a:lvl7pPr>
            <a:lvl8pPr marL="2898282" indent="0">
              <a:buNone/>
              <a:defRPr sz="1449" b="1"/>
            </a:lvl8pPr>
            <a:lvl9pPr marL="3312323" indent="0">
              <a:buNone/>
              <a:defRPr sz="144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0357" y="3024646"/>
            <a:ext cx="3502997" cy="44487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91953" y="2029849"/>
            <a:ext cx="3520249" cy="994797"/>
          </a:xfrm>
        </p:spPr>
        <p:txBody>
          <a:bodyPr anchor="b"/>
          <a:lstStyle>
            <a:lvl1pPr marL="0" indent="0">
              <a:buNone/>
              <a:defRPr sz="2173" b="1"/>
            </a:lvl1pPr>
            <a:lvl2pPr marL="414040" indent="0">
              <a:buNone/>
              <a:defRPr sz="1811" b="1"/>
            </a:lvl2pPr>
            <a:lvl3pPr marL="828081" indent="0">
              <a:buNone/>
              <a:defRPr sz="1630" b="1"/>
            </a:lvl3pPr>
            <a:lvl4pPr marL="1242121" indent="0">
              <a:buNone/>
              <a:defRPr sz="1449" b="1"/>
            </a:lvl4pPr>
            <a:lvl5pPr marL="1656161" indent="0">
              <a:buNone/>
              <a:defRPr sz="1449" b="1"/>
            </a:lvl5pPr>
            <a:lvl6pPr marL="2070202" indent="0">
              <a:buNone/>
              <a:defRPr sz="1449" b="1"/>
            </a:lvl6pPr>
            <a:lvl7pPr marL="2484242" indent="0">
              <a:buNone/>
              <a:defRPr sz="1449" b="1"/>
            </a:lvl7pPr>
            <a:lvl8pPr marL="2898282" indent="0">
              <a:buNone/>
              <a:defRPr sz="1449" b="1"/>
            </a:lvl8pPr>
            <a:lvl9pPr marL="3312323" indent="0">
              <a:buNone/>
              <a:defRPr sz="144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1953" y="3024646"/>
            <a:ext cx="3520249" cy="44487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5BB37-F51B-49DB-B036-F7808A083E8D}" type="datetimeFigureOut">
              <a:rPr lang="fr-CA" smtClean="0"/>
              <a:t>2024-08-26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1850-0365-4D88-8DCB-1287A4D7FB1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537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5BB37-F51B-49DB-B036-F7808A083E8D}" type="datetimeFigureOut">
              <a:rPr lang="fr-CA" smtClean="0"/>
              <a:t>2024-08-26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1850-0365-4D88-8DCB-1287A4D7FB1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815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5BB37-F51B-49DB-B036-F7808A083E8D}" type="datetimeFigureOut">
              <a:rPr lang="fr-CA" smtClean="0"/>
              <a:t>2024-08-26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1850-0365-4D88-8DCB-1287A4D7FB1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010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56" y="552027"/>
            <a:ext cx="2670645" cy="1932093"/>
          </a:xfrm>
        </p:spPr>
        <p:txBody>
          <a:bodyPr anchor="b"/>
          <a:lstStyle>
            <a:lvl1pPr>
              <a:defRPr sz="2898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0248" y="1192226"/>
            <a:ext cx="4191953" cy="5884451"/>
          </a:xfrm>
        </p:spPr>
        <p:txBody>
          <a:bodyPr/>
          <a:lstStyle>
            <a:lvl1pPr>
              <a:defRPr sz="2898"/>
            </a:lvl1pPr>
            <a:lvl2pPr>
              <a:defRPr sz="2536"/>
            </a:lvl2pPr>
            <a:lvl3pPr>
              <a:defRPr sz="2173"/>
            </a:lvl3pPr>
            <a:lvl4pPr>
              <a:defRPr sz="1811"/>
            </a:lvl4pPr>
            <a:lvl5pPr>
              <a:defRPr sz="1811"/>
            </a:lvl5pPr>
            <a:lvl6pPr>
              <a:defRPr sz="1811"/>
            </a:lvl6pPr>
            <a:lvl7pPr>
              <a:defRPr sz="1811"/>
            </a:lvl7pPr>
            <a:lvl8pPr>
              <a:defRPr sz="1811"/>
            </a:lvl8pPr>
            <a:lvl9pPr>
              <a:defRPr sz="18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0356" y="2484120"/>
            <a:ext cx="2670645" cy="4602140"/>
          </a:xfrm>
        </p:spPr>
        <p:txBody>
          <a:bodyPr/>
          <a:lstStyle>
            <a:lvl1pPr marL="0" indent="0">
              <a:buNone/>
              <a:defRPr sz="1449"/>
            </a:lvl1pPr>
            <a:lvl2pPr marL="414040" indent="0">
              <a:buNone/>
              <a:defRPr sz="1268"/>
            </a:lvl2pPr>
            <a:lvl3pPr marL="828081" indent="0">
              <a:buNone/>
              <a:defRPr sz="1087"/>
            </a:lvl3pPr>
            <a:lvl4pPr marL="1242121" indent="0">
              <a:buNone/>
              <a:defRPr sz="906"/>
            </a:lvl4pPr>
            <a:lvl5pPr marL="1656161" indent="0">
              <a:buNone/>
              <a:defRPr sz="906"/>
            </a:lvl5pPr>
            <a:lvl6pPr marL="2070202" indent="0">
              <a:buNone/>
              <a:defRPr sz="906"/>
            </a:lvl6pPr>
            <a:lvl7pPr marL="2484242" indent="0">
              <a:buNone/>
              <a:defRPr sz="906"/>
            </a:lvl7pPr>
            <a:lvl8pPr marL="2898282" indent="0">
              <a:buNone/>
              <a:defRPr sz="906"/>
            </a:lvl8pPr>
            <a:lvl9pPr marL="3312323" indent="0">
              <a:buNone/>
              <a:defRPr sz="906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5BB37-F51B-49DB-B036-F7808A083E8D}" type="datetimeFigureOut">
              <a:rPr lang="fr-CA" smtClean="0"/>
              <a:t>2024-08-26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1850-0365-4D88-8DCB-1287A4D7FB1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0911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56" y="552027"/>
            <a:ext cx="2670645" cy="1932093"/>
          </a:xfrm>
        </p:spPr>
        <p:txBody>
          <a:bodyPr anchor="b"/>
          <a:lstStyle>
            <a:lvl1pPr>
              <a:defRPr sz="2898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20248" y="1192226"/>
            <a:ext cx="4191953" cy="5884451"/>
          </a:xfrm>
        </p:spPr>
        <p:txBody>
          <a:bodyPr anchor="t"/>
          <a:lstStyle>
            <a:lvl1pPr marL="0" indent="0">
              <a:buNone/>
              <a:defRPr sz="2898"/>
            </a:lvl1pPr>
            <a:lvl2pPr marL="414040" indent="0">
              <a:buNone/>
              <a:defRPr sz="2536"/>
            </a:lvl2pPr>
            <a:lvl3pPr marL="828081" indent="0">
              <a:buNone/>
              <a:defRPr sz="2173"/>
            </a:lvl3pPr>
            <a:lvl4pPr marL="1242121" indent="0">
              <a:buNone/>
              <a:defRPr sz="1811"/>
            </a:lvl4pPr>
            <a:lvl5pPr marL="1656161" indent="0">
              <a:buNone/>
              <a:defRPr sz="1811"/>
            </a:lvl5pPr>
            <a:lvl6pPr marL="2070202" indent="0">
              <a:buNone/>
              <a:defRPr sz="1811"/>
            </a:lvl6pPr>
            <a:lvl7pPr marL="2484242" indent="0">
              <a:buNone/>
              <a:defRPr sz="1811"/>
            </a:lvl7pPr>
            <a:lvl8pPr marL="2898282" indent="0">
              <a:buNone/>
              <a:defRPr sz="1811"/>
            </a:lvl8pPr>
            <a:lvl9pPr marL="3312323" indent="0">
              <a:buNone/>
              <a:defRPr sz="1811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0356" y="2484120"/>
            <a:ext cx="2670645" cy="4602140"/>
          </a:xfrm>
        </p:spPr>
        <p:txBody>
          <a:bodyPr/>
          <a:lstStyle>
            <a:lvl1pPr marL="0" indent="0">
              <a:buNone/>
              <a:defRPr sz="1449"/>
            </a:lvl1pPr>
            <a:lvl2pPr marL="414040" indent="0">
              <a:buNone/>
              <a:defRPr sz="1268"/>
            </a:lvl2pPr>
            <a:lvl3pPr marL="828081" indent="0">
              <a:buNone/>
              <a:defRPr sz="1087"/>
            </a:lvl3pPr>
            <a:lvl4pPr marL="1242121" indent="0">
              <a:buNone/>
              <a:defRPr sz="906"/>
            </a:lvl4pPr>
            <a:lvl5pPr marL="1656161" indent="0">
              <a:buNone/>
              <a:defRPr sz="906"/>
            </a:lvl5pPr>
            <a:lvl6pPr marL="2070202" indent="0">
              <a:buNone/>
              <a:defRPr sz="906"/>
            </a:lvl6pPr>
            <a:lvl7pPr marL="2484242" indent="0">
              <a:buNone/>
              <a:defRPr sz="906"/>
            </a:lvl7pPr>
            <a:lvl8pPr marL="2898282" indent="0">
              <a:buNone/>
              <a:defRPr sz="906"/>
            </a:lvl8pPr>
            <a:lvl9pPr marL="3312323" indent="0">
              <a:buNone/>
              <a:defRPr sz="906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5BB37-F51B-49DB-B036-F7808A083E8D}" type="datetimeFigureOut">
              <a:rPr lang="fr-CA" smtClean="0"/>
              <a:t>2024-08-26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1850-0365-4D88-8DCB-1287A4D7FB1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411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9278" y="440856"/>
            <a:ext cx="7141845" cy="1600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9278" y="2204273"/>
            <a:ext cx="7141845" cy="5253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9278" y="7674706"/>
            <a:ext cx="1863090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25BB37-F51B-49DB-B036-F7808A083E8D}" type="datetimeFigureOut">
              <a:rPr lang="fr-CA" smtClean="0"/>
              <a:t>2024-08-26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2883" y="7674706"/>
            <a:ext cx="2794635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48033" y="7674706"/>
            <a:ext cx="1863090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9B1850-0365-4D88-8DCB-1287A4D7FB1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3429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28081" rtl="0" eaLnBrk="1" latinLnBrk="0" hangingPunct="1">
        <a:lnSpc>
          <a:spcPct val="90000"/>
        </a:lnSpc>
        <a:spcBef>
          <a:spcPct val="0"/>
        </a:spcBef>
        <a:buNone/>
        <a:defRPr sz="39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020" indent="-207020" algn="l" defTabSz="828081" rtl="0" eaLnBrk="1" latinLnBrk="0" hangingPunct="1">
        <a:lnSpc>
          <a:spcPct val="90000"/>
        </a:lnSpc>
        <a:spcBef>
          <a:spcPts val="906"/>
        </a:spcBef>
        <a:buFont typeface="Arial" panose="020B0604020202020204" pitchFamily="34" charset="0"/>
        <a:buChar char="•"/>
        <a:defRPr sz="2536" kern="1200">
          <a:solidFill>
            <a:schemeClr val="tx1"/>
          </a:solidFill>
          <a:latin typeface="+mn-lt"/>
          <a:ea typeface="+mn-ea"/>
          <a:cs typeface="+mn-cs"/>
        </a:defRPr>
      </a:lvl1pPr>
      <a:lvl2pPr marL="621060" indent="-207020" algn="l" defTabSz="828081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2173" kern="1200">
          <a:solidFill>
            <a:schemeClr val="tx1"/>
          </a:solidFill>
          <a:latin typeface="+mn-lt"/>
          <a:ea typeface="+mn-ea"/>
          <a:cs typeface="+mn-cs"/>
        </a:defRPr>
      </a:lvl2pPr>
      <a:lvl3pPr marL="1035101" indent="-207020" algn="l" defTabSz="828081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811" kern="1200">
          <a:solidFill>
            <a:schemeClr val="tx1"/>
          </a:solidFill>
          <a:latin typeface="+mn-lt"/>
          <a:ea typeface="+mn-ea"/>
          <a:cs typeface="+mn-cs"/>
        </a:defRPr>
      </a:lvl3pPr>
      <a:lvl4pPr marL="1449141" indent="-207020" algn="l" defTabSz="828081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4pPr>
      <a:lvl5pPr marL="1863181" indent="-207020" algn="l" defTabSz="828081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5pPr>
      <a:lvl6pPr marL="2277222" indent="-207020" algn="l" defTabSz="828081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6pPr>
      <a:lvl7pPr marL="2691262" indent="-207020" algn="l" defTabSz="828081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7pPr>
      <a:lvl8pPr marL="3105302" indent="-207020" algn="l" defTabSz="828081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8pPr>
      <a:lvl9pPr marL="3519343" indent="-207020" algn="l" defTabSz="828081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8081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1pPr>
      <a:lvl2pPr marL="414040" algn="l" defTabSz="828081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2pPr>
      <a:lvl3pPr marL="828081" algn="l" defTabSz="828081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3pPr>
      <a:lvl4pPr marL="1242121" algn="l" defTabSz="828081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4pPr>
      <a:lvl5pPr marL="1656161" algn="l" defTabSz="828081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5pPr>
      <a:lvl6pPr marL="2070202" algn="l" defTabSz="828081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6pPr>
      <a:lvl7pPr marL="2484242" algn="l" defTabSz="828081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7pPr>
      <a:lvl8pPr marL="2898282" algn="l" defTabSz="828081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8pPr>
      <a:lvl9pPr marL="3312323" algn="l" defTabSz="828081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nte, Visage humain, personne, art&#10;&#10;Description générée automatiquement">
            <a:extLst>
              <a:ext uri="{FF2B5EF4-FFF2-40B4-BE49-F238E27FC236}">
                <a16:creationId xmlns:a16="http://schemas.microsoft.com/office/drawing/2014/main" id="{3F4E0ADD-5808-9157-46FF-6FF8C8F0AA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39" y="904601"/>
            <a:ext cx="7906922" cy="7165646"/>
          </a:xfrm>
          <a:prstGeom prst="rect">
            <a:avLst/>
          </a:prstGeom>
        </p:spPr>
      </p:pic>
      <p:pic>
        <p:nvPicPr>
          <p:cNvPr id="7" name="Image 6" descr="Une image contenant logo, cercle, Police, symbole&#10;&#10;Description générée automatiquement">
            <a:extLst>
              <a:ext uri="{FF2B5EF4-FFF2-40B4-BE49-F238E27FC236}">
                <a16:creationId xmlns:a16="http://schemas.microsoft.com/office/drawing/2014/main" id="{6E160D48-9EE2-CC62-425A-996197B450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10" y="129096"/>
            <a:ext cx="2509931" cy="25099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314362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Nathalie Picard</dc:creator>
  <cp:lastModifiedBy>Nathalie Picard</cp:lastModifiedBy>
  <cp:revision>1</cp:revision>
  <dcterms:created xsi:type="dcterms:W3CDTF">2024-08-26T16:59:25Z</dcterms:created>
  <dcterms:modified xsi:type="dcterms:W3CDTF">2024-08-26T17:06:36Z</dcterms:modified>
</cp:coreProperties>
</file>