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haansoftxlsx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63" r:id="rId5"/>
    <p:sldId id="269" r:id="rId6"/>
    <p:sldId id="270" r:id="rId7"/>
    <p:sldId id="271" r:id="rId8"/>
    <p:sldId id="264" r:id="rId9"/>
    <p:sldId id="265" r:id="rId10"/>
  </p:sldIdLst>
  <p:sldSz cx="12192000" cy="6858000"/>
  <p:notesSz cx="6858000" cy="9144000"/>
  <p:embeddedFontLst>
    <p:embeddedFont>
      <p:font typeface="Acumin Pro" panose="020B0504020202020204" pitchFamily="34" charset="77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Myriad Pro" panose="020B050303040302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CF46"/>
    <a:srgbClr val="8C308F"/>
    <a:srgbClr val="3457A1"/>
    <a:srgbClr val="3456A1"/>
    <a:srgbClr val="B99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66"/>
    <p:restoredTop sz="96654"/>
  </p:normalViewPr>
  <p:slideViewPr>
    <p:cSldViewPr snapToGrid="0" snapToObjects="1">
      <p:cViewPr varScale="1">
        <p:scale>
          <a:sx n="114" d="100"/>
          <a:sy n="114" d="100"/>
        </p:scale>
        <p:origin x="9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234636483456951E-2"/>
          <c:y val="0"/>
          <c:w val="0.93571773671841096"/>
          <c:h val="0.7821305156411962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1750" cap="rnd">
              <a:solidFill>
                <a:srgbClr val="A8CF46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A8CF46"/>
              </a:solidFill>
              <a:ln>
                <a:solidFill>
                  <a:srgbClr val="A8CF46"/>
                </a:solidFill>
              </a:ln>
              <a:effectLst/>
            </c:spPr>
          </c:marker>
          <c:dPt>
            <c:idx val="1"/>
            <c:marker>
              <c:symbol val="circle"/>
              <c:size val="17"/>
              <c:spPr>
                <a:solidFill>
                  <a:srgbClr val="A8CF46"/>
                </a:solidFill>
                <a:ln>
                  <a:solidFill>
                    <a:srgbClr val="A8CF4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13AA-EA46-B357-8D4122E5751B}"/>
              </c:ext>
            </c:extLst>
          </c:dPt>
          <c:dPt>
            <c:idx val="2"/>
            <c:marker>
              <c:symbol val="circle"/>
              <c:size val="17"/>
              <c:spPr>
                <a:solidFill>
                  <a:srgbClr val="A8CF46"/>
                </a:solidFill>
                <a:ln>
                  <a:solidFill>
                    <a:srgbClr val="A8CF4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13AA-EA46-B357-8D4122E5751B}"/>
              </c:ext>
            </c:extLst>
          </c:dPt>
          <c:dPt>
            <c:idx val="3"/>
            <c:marker>
              <c:symbol val="circle"/>
              <c:size val="17"/>
              <c:spPr>
                <a:solidFill>
                  <a:srgbClr val="A8CF46"/>
                </a:solidFill>
                <a:ln>
                  <a:solidFill>
                    <a:srgbClr val="A8CF4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13AA-EA46-B357-8D4122E575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Text 1</c:v>
                </c:pt>
                <c:pt idx="1">
                  <c:v>Text 2</c:v>
                </c:pt>
                <c:pt idx="2">
                  <c:v>Text 3</c:v>
                </c:pt>
                <c:pt idx="3">
                  <c:v>Text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24</c:v>
                </c:pt>
                <c:pt idx="1">
                  <c:v>44</c:v>
                </c:pt>
                <c:pt idx="2">
                  <c:v>18</c:v>
                </c:pt>
                <c:pt idx="3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3AA-EA46-B357-8D4122E5751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44513104"/>
        <c:axId val="844515280"/>
      </c:lineChart>
      <c:catAx>
        <c:axId val="844513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fr-FR"/>
          </a:p>
        </c:txPr>
        <c:crossAx val="844515280"/>
        <c:crosses val="autoZero"/>
        <c:auto val="1"/>
        <c:lblAlgn val="ctr"/>
        <c:lblOffset val="100"/>
        <c:noMultiLvlLbl val="0"/>
      </c:catAx>
      <c:valAx>
        <c:axId val="8445152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4451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7E790-F0B6-9D47-8344-2600F22BB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C677CA-2A5B-CA44-9F34-04CF024EB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CFAEE-F81D-F641-8D9D-2CD3D94F6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0BBB6-2F92-5B49-9540-0DF2F6E7454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1D548-F5B2-E740-9317-7A925EBC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D0936-FD15-F742-B880-24122991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2E99-83F4-2D49-A977-C474197EB1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4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B2069-34B0-E54B-87D5-628FF0A27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ED6CF-F129-3B4F-B61A-E34385B83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2F4B2-D634-1A41-B822-B8BF8ECD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0BBB6-2F92-5B49-9540-0DF2F6E7454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83622-7635-D94C-9503-99699C562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07359-4C14-E744-90AC-74B3FCC7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2E99-83F4-2D49-A977-C474197EB1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2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CB4B8D-7A49-0F40-85DF-ECAD5A926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5DEEA-F3CD-874F-8E42-03F88B8D6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17F7-89FD-AA40-8E78-185759DBC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0BBB6-2F92-5B49-9540-0DF2F6E7454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6302A-894F-4E47-A28A-4D5537044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7AF83-C866-F84A-8F2F-9C85135A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2E99-83F4-2D49-A977-C474197EB1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92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D1F7E-253B-1544-97D2-DE1916020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7CD21-E9E6-864E-BB64-7650A5604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1802F-A58B-A94A-8919-68852CAC3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0BBB6-2F92-5B49-9540-0DF2F6E7454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E9E82-D9DB-4049-AB30-665D0EF16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9A9DC-41B9-6A4D-8791-3D49D51C8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2E99-83F4-2D49-A977-C474197EB1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1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39097-CE14-D54B-A2BF-39688EC82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03F16-6AD8-604E-A0B6-9980AF277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CB44F-4431-564C-A623-E960D409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0BBB6-2F92-5B49-9540-0DF2F6E7454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973B2-3A6D-0440-911F-0F1A6A7D0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765B8-E28B-934E-9528-3D9BF8BC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2E99-83F4-2D49-A977-C474197EB1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0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94F4-D787-7943-9803-2A7F3294F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BE826-BBB1-4544-88FF-7C0D724C6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80F77-6FAF-5749-91CB-F9F5D2D82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FC291-2DD6-3C41-A5AC-72BAB7D2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0BBB6-2F92-5B49-9540-0DF2F6E7454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54A3A-43E2-7F4E-9828-1DEAD91C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FDC94-6FF4-4F42-A8A0-B458CB95D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2E99-83F4-2D49-A977-C474197EB1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4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7AFDB-4171-8B47-A5F2-B3E85F0F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9483B-1FFB-DB4F-A0DB-B07EBD4B0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E465B-8A03-ED4A-AF46-B2B7A92A0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164A4-6AC4-B44A-84C9-1DB3684BC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4C10FE-817E-6948-A2C1-77CC03DF3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A8B906-A6A3-C74F-B0F5-526CE783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0BBB6-2F92-5B49-9540-0DF2F6E7454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32012-5B04-EB4A-BEE5-DD2EE4D8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C776C2-B358-4543-9DFC-974C8E30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2E99-83F4-2D49-A977-C474197EB1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5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BE57D-9D47-E242-A219-9FB98635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EC1FC-D4CE-1840-A8E0-0F0A19FDD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0BBB6-2F92-5B49-9540-0DF2F6E7454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CF22C-C7E3-134E-A1A8-02A71708A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941D3-96DB-0A42-9AC5-6C5FED255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2E99-83F4-2D49-A977-C474197EB1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1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39CCAC-2C0F-2149-8A2D-8090B917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0BBB6-2F92-5B49-9540-0DF2F6E7454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88D988-085D-6144-BC22-B6AD6BC28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47AB6-11AA-FB48-9F75-D0BD8395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2E99-83F4-2D49-A977-C474197EB1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9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F4253-9105-8246-AFF3-722097AB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2D2D0-2F90-FA49-B671-266D549D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3AC06-9165-F343-BA7F-34E8CA3F1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5F863-1FB7-5C4F-AB58-AFDFA248F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0BBB6-2F92-5B49-9540-0DF2F6E7454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55418-9369-3F4F-B0B6-3518D9FA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BAABD-C869-F947-BF82-9F01427C2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2E99-83F4-2D49-A977-C474197EB1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0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F53EC-256D-9F4C-A563-82561E7E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53E55-7933-014B-95AE-55ABE5ACFA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A3E4B-5552-0943-B738-83ECBE820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D6351-4927-E94C-977D-6BAEBB1E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0BBB6-2F92-5B49-9540-0DF2F6E7454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7E6AB-7F7E-6240-994F-56FEE899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6F377-63DB-D94E-8E1A-A755261D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52E99-83F4-2D49-A977-C474197EB1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4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EDCBE9-D8FB-8E4F-965C-F08E510A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13DE9-3CE4-2F49-9D4A-087A5F5CA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26939-5765-9249-B019-D14AC8769C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0BBB6-2F92-5B49-9540-0DF2F6E7454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7A539-74FE-044E-BB18-54198C866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7F32-065B-0448-8F61-82FA406A3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52E99-83F4-2D49-A977-C474197EB1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9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18" Type="http://schemas.openxmlformats.org/officeDocument/2006/relationships/image" Target="../media/image26.emf"/><Relationship Id="rId3" Type="http://schemas.openxmlformats.org/officeDocument/2006/relationships/image" Target="../media/image7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17" Type="http://schemas.openxmlformats.org/officeDocument/2006/relationships/image" Target="../media/image25.emf"/><Relationship Id="rId2" Type="http://schemas.openxmlformats.org/officeDocument/2006/relationships/image" Target="../media/image12.emf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5" Type="http://schemas.openxmlformats.org/officeDocument/2006/relationships/image" Target="../media/image23.emf"/><Relationship Id="rId10" Type="http://schemas.openxmlformats.org/officeDocument/2006/relationships/image" Target="../media/image18.emf"/><Relationship Id="rId19" Type="http://schemas.openxmlformats.org/officeDocument/2006/relationships/image" Target="../media/image27.emf"/><Relationship Id="rId4" Type="http://schemas.openxmlformats.org/officeDocument/2006/relationships/image" Target="../media/image2.png"/><Relationship Id="rId9" Type="http://schemas.openxmlformats.org/officeDocument/2006/relationships/image" Target="../media/image17.emf"/><Relationship Id="rId1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071310-07BF-D549-AE9E-2EFFE0412B2D}"/>
              </a:ext>
            </a:extLst>
          </p:cNvPr>
          <p:cNvSpPr/>
          <p:nvPr/>
        </p:nvSpPr>
        <p:spPr>
          <a:xfrm>
            <a:off x="0" y="0"/>
            <a:ext cx="4832059" cy="68580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158423-A5C6-734D-BC69-32E0A31D0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50" y="399896"/>
            <a:ext cx="3534989" cy="41883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668596-FB2A-8343-BC99-990318E5F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23" y="4787756"/>
            <a:ext cx="2654389" cy="1036848"/>
          </a:xfrm>
          <a:prstGeom prst="rect">
            <a:avLst/>
          </a:prstGeom>
        </p:spPr>
      </p:pic>
      <p:sp>
        <p:nvSpPr>
          <p:cNvPr id="4" name="Sous-titre 3">
            <a:extLst>
              <a:ext uri="{FF2B5EF4-FFF2-40B4-BE49-F238E27FC236}">
                <a16:creationId xmlns:a16="http://schemas.microsoft.com/office/drawing/2014/main" id="{94139705-7049-D043-B496-4CCAC32B1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9188" y="2932510"/>
            <a:ext cx="7586597" cy="821850"/>
          </a:xfrm>
        </p:spPr>
        <p:txBody>
          <a:bodyPr/>
          <a:lstStyle/>
          <a:p>
            <a:r>
              <a:rPr lang="en-US" altLang="ko-KR" dirty="0">
                <a:solidFill>
                  <a:srgbClr val="8C308F"/>
                </a:solidFill>
                <a:latin typeface="Myriad Pro" panose="020B0503030403020204" pitchFamily="34" charset="0"/>
              </a:rPr>
              <a:t>PAGE SOUS-TITRE</a:t>
            </a:r>
            <a:endParaRPr lang="ko-KR" altLang="en-US" dirty="0">
              <a:solidFill>
                <a:srgbClr val="8C308F"/>
              </a:solidFill>
              <a:latin typeface="Myriad Pro" panose="020B0503030403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8783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E67125EA-B61D-A74E-BA5C-1704181BD848}"/>
              </a:ext>
            </a:extLst>
          </p:cNvPr>
          <p:cNvSpPr/>
          <p:nvPr/>
        </p:nvSpPr>
        <p:spPr>
          <a:xfrm>
            <a:off x="0" y="0"/>
            <a:ext cx="4832059" cy="68580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2C4FF7-DA30-EC4B-AEE2-6C49602CEB6F}"/>
              </a:ext>
            </a:extLst>
          </p:cNvPr>
          <p:cNvSpPr/>
          <p:nvPr/>
        </p:nvSpPr>
        <p:spPr>
          <a:xfrm>
            <a:off x="939821" y="2347574"/>
            <a:ext cx="3103673" cy="520506"/>
          </a:xfrm>
          <a:prstGeom prst="rect">
            <a:avLst/>
          </a:prstGeom>
          <a:solidFill>
            <a:srgbClr val="A8CF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B9933F"/>
              </a:solidFill>
              <a:highlight>
                <a:srgbClr val="00FF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B16325-3F80-1048-89F4-842BC6B591D0}"/>
              </a:ext>
            </a:extLst>
          </p:cNvPr>
          <p:cNvSpPr txBox="1"/>
          <p:nvPr/>
        </p:nvSpPr>
        <p:spPr>
          <a:xfrm>
            <a:off x="1102748" y="2428067"/>
            <a:ext cx="26854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0" i="0" dirty="0">
                <a:latin typeface="Myriad Pro" panose="020B0503030403020204" pitchFamily="34" charset="0"/>
              </a:rPr>
              <a:t>1)	VÔTRE TEXT ICI</a:t>
            </a:r>
          </a:p>
          <a:p>
            <a:endParaRPr lang="en-US" sz="1900" b="0" i="0" dirty="0">
              <a:latin typeface="Myriad Pro" panose="020B05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C0C5F6-35BD-9441-A026-4B40099F6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20" y="239194"/>
            <a:ext cx="3013683" cy="1156059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CA77890B-6D3C-CE4A-9619-08210F0768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9821" y="1852370"/>
            <a:ext cx="3103673" cy="4202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kern="25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cs typeface="Microsoft Sans Serif" panose="020B0604020202020204" pitchFamily="34" charset="0"/>
              </a:rPr>
              <a:t>TABLE DES MATIÈRES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B3E068-F0E8-E441-92D8-10700BFB4EA6}"/>
              </a:ext>
            </a:extLst>
          </p:cNvPr>
          <p:cNvSpPr/>
          <p:nvPr/>
        </p:nvSpPr>
        <p:spPr>
          <a:xfrm>
            <a:off x="939821" y="3074398"/>
            <a:ext cx="3103673" cy="520506"/>
          </a:xfrm>
          <a:prstGeom prst="rect">
            <a:avLst/>
          </a:prstGeom>
          <a:solidFill>
            <a:srgbClr val="A8CF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B9933F"/>
              </a:solidFill>
              <a:highlight>
                <a:srgbClr val="00FF00"/>
              </a:highligh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551B88-2BDA-8748-AAB4-2AD67A4F9FCB}"/>
              </a:ext>
            </a:extLst>
          </p:cNvPr>
          <p:cNvSpPr txBox="1"/>
          <p:nvPr/>
        </p:nvSpPr>
        <p:spPr>
          <a:xfrm>
            <a:off x="1102748" y="3154891"/>
            <a:ext cx="26854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0" i="0" dirty="0">
                <a:latin typeface="Myriad Pro" panose="020B0503030403020204" pitchFamily="34" charset="0"/>
              </a:rPr>
              <a:t>2)	VÔTRE TEXT ICI</a:t>
            </a:r>
          </a:p>
          <a:p>
            <a:endParaRPr lang="en-US" sz="1900" b="0" i="0" dirty="0">
              <a:latin typeface="Myriad Pro" panose="020B0503030403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21E31D-5BFD-1A44-8DDA-CD6BAC36E0BB}"/>
              </a:ext>
            </a:extLst>
          </p:cNvPr>
          <p:cNvSpPr/>
          <p:nvPr/>
        </p:nvSpPr>
        <p:spPr>
          <a:xfrm>
            <a:off x="939821" y="3804989"/>
            <a:ext cx="3103673" cy="520506"/>
          </a:xfrm>
          <a:prstGeom prst="rect">
            <a:avLst/>
          </a:prstGeom>
          <a:solidFill>
            <a:srgbClr val="A8CF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B9933F"/>
              </a:solidFill>
              <a:highlight>
                <a:srgbClr val="00FF00"/>
              </a:highligh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40D748-212C-824C-A8C1-0CC26EE3C5AB}"/>
              </a:ext>
            </a:extLst>
          </p:cNvPr>
          <p:cNvSpPr txBox="1"/>
          <p:nvPr/>
        </p:nvSpPr>
        <p:spPr>
          <a:xfrm>
            <a:off x="1102748" y="3885482"/>
            <a:ext cx="26854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0" i="0" dirty="0">
                <a:latin typeface="Myriad Pro" panose="020B0503030403020204" pitchFamily="34" charset="0"/>
              </a:rPr>
              <a:t>3)	VÔTRE TEXT ICI</a:t>
            </a:r>
          </a:p>
          <a:p>
            <a:endParaRPr lang="en-US" sz="1900" b="0" i="0" dirty="0">
              <a:latin typeface="Myriad Pro" panose="020B0503030403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5DBCC1-BA82-0F4A-9EE4-FD63A1F1D0D2}"/>
              </a:ext>
            </a:extLst>
          </p:cNvPr>
          <p:cNvSpPr/>
          <p:nvPr/>
        </p:nvSpPr>
        <p:spPr>
          <a:xfrm>
            <a:off x="939821" y="4531813"/>
            <a:ext cx="3103673" cy="520506"/>
          </a:xfrm>
          <a:prstGeom prst="rect">
            <a:avLst/>
          </a:prstGeom>
          <a:solidFill>
            <a:srgbClr val="A8CF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B9933F"/>
              </a:solidFill>
              <a:highlight>
                <a:srgbClr val="00FF00"/>
              </a:highligh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708F7A-CCE0-7647-8D18-FDCADAB549A5}"/>
              </a:ext>
            </a:extLst>
          </p:cNvPr>
          <p:cNvSpPr txBox="1"/>
          <p:nvPr/>
        </p:nvSpPr>
        <p:spPr>
          <a:xfrm>
            <a:off x="1102748" y="4612306"/>
            <a:ext cx="26854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0" i="0" dirty="0">
                <a:latin typeface="Myriad Pro" panose="020B0503030403020204" pitchFamily="34" charset="0"/>
              </a:rPr>
              <a:t>4)	VÔTRE TEXT ICI</a:t>
            </a:r>
          </a:p>
          <a:p>
            <a:endParaRPr lang="en-US" sz="1900" b="0" i="0" dirty="0">
              <a:latin typeface="Myriad Pro" panose="020B0503030403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4A1AD6-70C1-2D45-A48B-EC2F9C31B5E8}"/>
              </a:ext>
            </a:extLst>
          </p:cNvPr>
          <p:cNvSpPr/>
          <p:nvPr/>
        </p:nvSpPr>
        <p:spPr>
          <a:xfrm>
            <a:off x="939821" y="5258637"/>
            <a:ext cx="3103673" cy="520506"/>
          </a:xfrm>
          <a:prstGeom prst="rect">
            <a:avLst/>
          </a:prstGeom>
          <a:solidFill>
            <a:srgbClr val="A8CF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B9933F"/>
              </a:solidFill>
              <a:highlight>
                <a:srgbClr val="00FF00"/>
              </a:highligh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EB3EA9-C67A-344B-AAF7-BA6C7635457C}"/>
              </a:ext>
            </a:extLst>
          </p:cNvPr>
          <p:cNvSpPr txBox="1"/>
          <p:nvPr/>
        </p:nvSpPr>
        <p:spPr>
          <a:xfrm>
            <a:off x="1102748" y="5339130"/>
            <a:ext cx="26854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0" i="0" dirty="0">
                <a:latin typeface="Myriad Pro" panose="020B0503030403020204" pitchFamily="34" charset="0"/>
              </a:rPr>
              <a:t>5)	VÔTRE TEXT ICI</a:t>
            </a:r>
          </a:p>
          <a:p>
            <a:endParaRPr lang="en-US" sz="1900" b="0" i="0" dirty="0">
              <a:latin typeface="Myriad Pro" panose="020B0503030403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455BC0-32E6-BD46-AA0A-53509249DF8A}"/>
              </a:ext>
            </a:extLst>
          </p:cNvPr>
          <p:cNvSpPr/>
          <p:nvPr/>
        </p:nvSpPr>
        <p:spPr>
          <a:xfrm>
            <a:off x="939821" y="5985461"/>
            <a:ext cx="3103673" cy="520506"/>
          </a:xfrm>
          <a:prstGeom prst="rect">
            <a:avLst/>
          </a:prstGeom>
          <a:solidFill>
            <a:srgbClr val="A8CF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B9933F"/>
              </a:solidFill>
              <a:highlight>
                <a:srgbClr val="00FF00"/>
              </a:highligh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AE1E59-FEA0-7D4C-80D8-F8FE0916F3F5}"/>
              </a:ext>
            </a:extLst>
          </p:cNvPr>
          <p:cNvSpPr txBox="1"/>
          <p:nvPr/>
        </p:nvSpPr>
        <p:spPr>
          <a:xfrm>
            <a:off x="1102748" y="6065954"/>
            <a:ext cx="26854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0" i="0" dirty="0">
                <a:latin typeface="Myriad Pro" panose="020B0503030403020204" pitchFamily="34" charset="0"/>
              </a:rPr>
              <a:t>6)	VÔTRE TEXT ICI</a:t>
            </a:r>
          </a:p>
          <a:p>
            <a:endParaRPr lang="en-US" sz="1900" b="0" i="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16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06E6CB-E340-0A45-8110-31D2A822B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158" y="5381605"/>
            <a:ext cx="1194841" cy="1415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A52CBF-3BD4-A64A-9CD9-F58EDB170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94" y="6035480"/>
            <a:ext cx="1740220" cy="667554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CF5BC637-BC66-1D4C-9C0A-B19952464374}"/>
              </a:ext>
            </a:extLst>
          </p:cNvPr>
          <p:cNvSpPr txBox="1">
            <a:spLocks/>
          </p:cNvSpPr>
          <p:nvPr/>
        </p:nvSpPr>
        <p:spPr>
          <a:xfrm>
            <a:off x="3453776" y="2497693"/>
            <a:ext cx="5877259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1200" b="1" i="0" kern="1200" baseline="0">
                <a:solidFill>
                  <a:schemeClr val="tx2"/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200" dirty="0">
                <a:solidFill>
                  <a:srgbClr val="8C308F"/>
                </a:solidFill>
                <a:latin typeface="Myriad Pro" panose="020B0503030403020204" pitchFamily="34" charset="0"/>
              </a:rPr>
              <a:t>PAGE SOUS-TITRE</a:t>
            </a:r>
            <a:endParaRPr lang="ko-KR" altLang="en-US" sz="5200" dirty="0">
              <a:solidFill>
                <a:srgbClr val="8C308F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4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CDAD353D-8C0A-8F4D-9A8D-0B7762367E70}"/>
              </a:ext>
            </a:extLst>
          </p:cNvPr>
          <p:cNvSpPr txBox="1">
            <a:spLocks/>
          </p:cNvSpPr>
          <p:nvPr/>
        </p:nvSpPr>
        <p:spPr>
          <a:xfrm>
            <a:off x="3913445" y="700066"/>
            <a:ext cx="5284446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1200" b="1" i="0" kern="1200" baseline="0">
                <a:solidFill>
                  <a:schemeClr val="tx2"/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800" dirty="0">
                <a:solidFill>
                  <a:srgbClr val="8C308F"/>
                </a:solidFill>
                <a:latin typeface="Myriad Pro" panose="020B0503030403020204" pitchFamily="34" charset="0"/>
              </a:rPr>
              <a:t>Page </a:t>
            </a:r>
            <a:r>
              <a:rPr lang="en-US" altLang="ko-KR" sz="4800" dirty="0" err="1">
                <a:solidFill>
                  <a:srgbClr val="8C308F"/>
                </a:solidFill>
                <a:latin typeface="Myriad Pro" panose="020B0503030403020204" pitchFamily="34" charset="0"/>
              </a:rPr>
              <a:t>intérieur</a:t>
            </a:r>
            <a:endParaRPr lang="ko-KR" altLang="en-US" sz="4800" dirty="0">
              <a:solidFill>
                <a:srgbClr val="8C308F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A2F1EF-B5F0-794D-8C3D-AEEA5F7AE076}"/>
              </a:ext>
            </a:extLst>
          </p:cNvPr>
          <p:cNvSpPr txBox="1"/>
          <p:nvPr/>
        </p:nvSpPr>
        <p:spPr>
          <a:xfrm>
            <a:off x="3913445" y="1675859"/>
            <a:ext cx="58124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Myriad Pro" panose="020B0503030403020204" pitchFamily="34" charset="0"/>
              </a:rPr>
              <a:t>Lorem ipsum dolor sit </a:t>
            </a:r>
            <a:r>
              <a:rPr lang="en-CA" dirty="0" err="1">
                <a:latin typeface="Myriad Pro" panose="020B0503030403020204" pitchFamily="34" charset="0"/>
              </a:rPr>
              <a:t>amet</a:t>
            </a:r>
            <a:r>
              <a:rPr lang="en-CA" dirty="0">
                <a:latin typeface="Myriad Pro" panose="020B0503030403020204" pitchFamily="34" charset="0"/>
              </a:rPr>
              <a:t>, </a:t>
            </a:r>
            <a:r>
              <a:rPr lang="en-CA" dirty="0" err="1">
                <a:latin typeface="Myriad Pro" panose="020B0503030403020204" pitchFamily="34" charset="0"/>
              </a:rPr>
              <a:t>consectetur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adipiscing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elit</a:t>
            </a:r>
            <a:r>
              <a:rPr lang="en-CA" dirty="0">
                <a:latin typeface="Myriad Pro" panose="020B0503030403020204" pitchFamily="34" charset="0"/>
              </a:rPr>
              <a:t>, sed do </a:t>
            </a:r>
            <a:r>
              <a:rPr lang="en-CA" dirty="0" err="1">
                <a:latin typeface="Myriad Pro" panose="020B0503030403020204" pitchFamily="34" charset="0"/>
              </a:rPr>
              <a:t>eiusmod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tempor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incididunt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ut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labore</a:t>
            </a:r>
            <a:r>
              <a:rPr lang="en-CA" dirty="0">
                <a:latin typeface="Myriad Pro" panose="020B0503030403020204" pitchFamily="34" charset="0"/>
              </a:rPr>
              <a:t> et dolore magna </a:t>
            </a:r>
            <a:r>
              <a:rPr lang="en-CA" dirty="0" err="1">
                <a:latin typeface="Myriad Pro" panose="020B0503030403020204" pitchFamily="34" charset="0"/>
              </a:rPr>
              <a:t>aliqua</a:t>
            </a:r>
            <a:r>
              <a:rPr lang="en-CA" dirty="0">
                <a:latin typeface="Myriad Pro" panose="020B0503030403020204" pitchFamily="34" charset="0"/>
              </a:rPr>
              <a:t>. </a:t>
            </a:r>
          </a:p>
          <a:p>
            <a:endParaRPr lang="en-CA" dirty="0">
              <a:latin typeface="Myriad Pro" panose="020B0503030403020204" pitchFamily="34" charset="0"/>
            </a:endParaRPr>
          </a:p>
          <a:p>
            <a:r>
              <a:rPr lang="en-CA" dirty="0">
                <a:latin typeface="Myriad Pro" panose="020B0503030403020204" pitchFamily="34" charset="0"/>
              </a:rPr>
              <a:t>Ut </a:t>
            </a:r>
            <a:r>
              <a:rPr lang="en-CA" dirty="0" err="1">
                <a:latin typeface="Myriad Pro" panose="020B0503030403020204" pitchFamily="34" charset="0"/>
              </a:rPr>
              <a:t>enim</a:t>
            </a:r>
            <a:r>
              <a:rPr lang="en-CA" dirty="0">
                <a:latin typeface="Myriad Pro" panose="020B0503030403020204" pitchFamily="34" charset="0"/>
              </a:rPr>
              <a:t> ad minim </a:t>
            </a:r>
            <a:r>
              <a:rPr lang="en-CA" dirty="0" err="1">
                <a:latin typeface="Myriad Pro" panose="020B0503030403020204" pitchFamily="34" charset="0"/>
              </a:rPr>
              <a:t>veniam</a:t>
            </a:r>
            <a:r>
              <a:rPr lang="en-CA" dirty="0">
                <a:latin typeface="Myriad Pro" panose="020B0503030403020204" pitchFamily="34" charset="0"/>
              </a:rPr>
              <a:t>, </a:t>
            </a:r>
            <a:r>
              <a:rPr lang="en-CA" dirty="0" err="1">
                <a:latin typeface="Myriad Pro" panose="020B0503030403020204" pitchFamily="34" charset="0"/>
              </a:rPr>
              <a:t>quis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nostrud</a:t>
            </a:r>
            <a:r>
              <a:rPr lang="en-CA" dirty="0">
                <a:latin typeface="Myriad Pro" panose="020B0503030403020204" pitchFamily="34" charset="0"/>
              </a:rPr>
              <a:t> exercitation </a:t>
            </a:r>
            <a:r>
              <a:rPr lang="en-CA" dirty="0" err="1">
                <a:latin typeface="Myriad Pro" panose="020B0503030403020204" pitchFamily="34" charset="0"/>
              </a:rPr>
              <a:t>ullamco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laboris</a:t>
            </a:r>
            <a:r>
              <a:rPr lang="en-CA" dirty="0">
                <a:latin typeface="Myriad Pro" panose="020B0503030403020204" pitchFamily="34" charset="0"/>
              </a:rPr>
              <a:t> nisi </a:t>
            </a:r>
            <a:r>
              <a:rPr lang="en-CA" dirty="0" err="1">
                <a:latin typeface="Myriad Pro" panose="020B0503030403020204" pitchFamily="34" charset="0"/>
              </a:rPr>
              <a:t>ut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aliquip</a:t>
            </a:r>
            <a:r>
              <a:rPr lang="en-CA" dirty="0">
                <a:latin typeface="Myriad Pro" panose="020B0503030403020204" pitchFamily="34" charset="0"/>
              </a:rPr>
              <a:t> ex </a:t>
            </a:r>
            <a:r>
              <a:rPr lang="en-CA" dirty="0" err="1">
                <a:latin typeface="Myriad Pro" panose="020B0503030403020204" pitchFamily="34" charset="0"/>
              </a:rPr>
              <a:t>ea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commodo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consequat</a:t>
            </a:r>
            <a:r>
              <a:rPr lang="en-CA" dirty="0">
                <a:latin typeface="Myriad Pro" panose="020B0503030403020204" pitchFamily="34" charset="0"/>
              </a:rPr>
              <a:t>. </a:t>
            </a:r>
          </a:p>
          <a:p>
            <a:endParaRPr lang="en-CA" dirty="0">
              <a:latin typeface="Myriad Pro" panose="020B0503030403020204" pitchFamily="34" charset="0"/>
            </a:endParaRPr>
          </a:p>
          <a:p>
            <a:r>
              <a:rPr lang="en-CA" dirty="0">
                <a:latin typeface="Myriad Pro" panose="020B0503030403020204" pitchFamily="34" charset="0"/>
              </a:rPr>
              <a:t>Duis </a:t>
            </a:r>
            <a:r>
              <a:rPr lang="en-CA" dirty="0" err="1">
                <a:latin typeface="Myriad Pro" panose="020B0503030403020204" pitchFamily="34" charset="0"/>
              </a:rPr>
              <a:t>aute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irure</a:t>
            </a:r>
            <a:r>
              <a:rPr lang="en-CA" dirty="0">
                <a:latin typeface="Myriad Pro" panose="020B0503030403020204" pitchFamily="34" charset="0"/>
              </a:rPr>
              <a:t> dolor in </a:t>
            </a:r>
            <a:r>
              <a:rPr lang="en-CA" dirty="0" err="1">
                <a:latin typeface="Myriad Pro" panose="020B0503030403020204" pitchFamily="34" charset="0"/>
              </a:rPr>
              <a:t>reprehenderit</a:t>
            </a:r>
            <a:r>
              <a:rPr lang="en-CA" dirty="0">
                <a:latin typeface="Myriad Pro" panose="020B0503030403020204" pitchFamily="34" charset="0"/>
              </a:rPr>
              <a:t> in </a:t>
            </a:r>
            <a:r>
              <a:rPr lang="en-CA" dirty="0" err="1">
                <a:latin typeface="Myriad Pro" panose="020B0503030403020204" pitchFamily="34" charset="0"/>
              </a:rPr>
              <a:t>voluptate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velit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esse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cillum</a:t>
            </a:r>
            <a:r>
              <a:rPr lang="en-CA" dirty="0">
                <a:latin typeface="Myriad Pro" panose="020B0503030403020204" pitchFamily="34" charset="0"/>
              </a:rPr>
              <a:t> dolore </a:t>
            </a:r>
            <a:r>
              <a:rPr lang="en-CA" dirty="0" err="1">
                <a:latin typeface="Myriad Pro" panose="020B0503030403020204" pitchFamily="34" charset="0"/>
              </a:rPr>
              <a:t>eu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fugiat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nulla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pariatur</a:t>
            </a:r>
            <a:r>
              <a:rPr lang="en-CA" dirty="0">
                <a:latin typeface="Myriad Pro" panose="020B0503030403020204" pitchFamily="34" charset="0"/>
              </a:rPr>
              <a:t>. </a:t>
            </a:r>
            <a:r>
              <a:rPr lang="en-CA" dirty="0" err="1">
                <a:latin typeface="Myriad Pro" panose="020B0503030403020204" pitchFamily="34" charset="0"/>
              </a:rPr>
              <a:t>Excepteur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sint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occaecat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cupidatat</a:t>
            </a:r>
            <a:r>
              <a:rPr lang="en-CA" dirty="0">
                <a:latin typeface="Myriad Pro" panose="020B0503030403020204" pitchFamily="34" charset="0"/>
              </a:rPr>
              <a:t> non </a:t>
            </a:r>
            <a:r>
              <a:rPr lang="en-CA" dirty="0" err="1">
                <a:latin typeface="Myriad Pro" panose="020B0503030403020204" pitchFamily="34" charset="0"/>
              </a:rPr>
              <a:t>proident</a:t>
            </a:r>
            <a:r>
              <a:rPr lang="en-CA" dirty="0">
                <a:latin typeface="Myriad Pro" panose="020B0503030403020204" pitchFamily="34" charset="0"/>
              </a:rPr>
              <a:t>, sunt in culpa qui </a:t>
            </a:r>
            <a:r>
              <a:rPr lang="en-CA" dirty="0" err="1">
                <a:latin typeface="Myriad Pro" panose="020B0503030403020204" pitchFamily="34" charset="0"/>
              </a:rPr>
              <a:t>officia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deserunt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mollit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anim</a:t>
            </a:r>
            <a:r>
              <a:rPr lang="en-CA" dirty="0">
                <a:latin typeface="Myriad Pro" panose="020B0503030403020204" pitchFamily="34" charset="0"/>
              </a:rPr>
              <a:t> id </a:t>
            </a:r>
            <a:r>
              <a:rPr lang="en-CA" dirty="0" err="1">
                <a:latin typeface="Myriad Pro" panose="020B0503030403020204" pitchFamily="34" charset="0"/>
              </a:rPr>
              <a:t>est</a:t>
            </a:r>
            <a:r>
              <a:rPr lang="en-CA" dirty="0">
                <a:latin typeface="Myriad Pro" panose="020B0503030403020204" pitchFamily="34" charset="0"/>
              </a:rPr>
              <a:t> </a:t>
            </a:r>
            <a:r>
              <a:rPr lang="en-CA" dirty="0" err="1">
                <a:latin typeface="Myriad Pro" panose="020B0503030403020204" pitchFamily="34" charset="0"/>
              </a:rPr>
              <a:t>laborum</a:t>
            </a:r>
            <a:r>
              <a:rPr lang="en-CA" dirty="0">
                <a:latin typeface="Myriad Pro" panose="020B0503030403020204" pitchFamily="34" charset="0"/>
              </a:rPr>
              <a:t>.</a:t>
            </a:r>
            <a:endParaRPr lang="en-US" altLang="ko-KR" sz="1400" dirty="0">
              <a:solidFill>
                <a:schemeClr val="tx1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D658FC-23C8-8E47-A028-4086789C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158" y="5381605"/>
            <a:ext cx="1194841" cy="1415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4E105-A349-6E4A-91FA-9BAED6982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91" t="1290" r="21915" b="3509"/>
          <a:stretch/>
        </p:blipFill>
        <p:spPr>
          <a:xfrm>
            <a:off x="0" y="0"/>
            <a:ext cx="2448732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88EEF1-A98E-6F4F-B895-1769E5E59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594" y="6035480"/>
            <a:ext cx="1740220" cy="66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2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CDAD353D-8C0A-8F4D-9A8D-0B7762367E70}"/>
              </a:ext>
            </a:extLst>
          </p:cNvPr>
          <p:cNvSpPr txBox="1">
            <a:spLocks/>
          </p:cNvSpPr>
          <p:nvPr/>
        </p:nvSpPr>
        <p:spPr>
          <a:xfrm>
            <a:off x="2448732" y="700066"/>
            <a:ext cx="9743267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1200" b="1" i="0" kern="1200" baseline="0">
                <a:solidFill>
                  <a:schemeClr val="tx2"/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800" dirty="0">
                <a:solidFill>
                  <a:srgbClr val="8C308F"/>
                </a:solidFill>
                <a:latin typeface="Myriad Pro" panose="020B0503030403020204" pitchFamily="34" charset="0"/>
              </a:rPr>
              <a:t>1200 </a:t>
            </a:r>
            <a:r>
              <a:rPr lang="en-US" altLang="ko-KR" sz="4800" dirty="0" err="1">
                <a:solidFill>
                  <a:srgbClr val="8C308F"/>
                </a:solidFill>
                <a:latin typeface="Myriad Pro" panose="020B0503030403020204" pitchFamily="34" charset="0"/>
              </a:rPr>
              <a:t>fois</a:t>
            </a:r>
            <a:r>
              <a:rPr lang="en-US" altLang="ko-KR" sz="4800" dirty="0">
                <a:solidFill>
                  <a:srgbClr val="8C308F"/>
                </a:solidFill>
                <a:latin typeface="Myriad Pro" panose="020B0503030403020204" pitchFamily="34" charset="0"/>
              </a:rPr>
              <a:t>, merci !</a:t>
            </a:r>
            <a:endParaRPr lang="ko-KR" altLang="en-US" sz="4800" dirty="0">
              <a:solidFill>
                <a:srgbClr val="8C308F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D658FC-23C8-8E47-A028-4086789C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158" y="5381605"/>
            <a:ext cx="1194841" cy="1415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4E105-A349-6E4A-91FA-9BAED6982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91" t="1290" r="21915" b="3509"/>
          <a:stretch/>
        </p:blipFill>
        <p:spPr>
          <a:xfrm>
            <a:off x="0" y="0"/>
            <a:ext cx="2448732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88EEF1-A98E-6F4F-B895-1769E5E59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594" y="6035480"/>
            <a:ext cx="1740220" cy="667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D243F-E49B-5B41-A2E8-1DF9591A3E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02919" y="1835878"/>
            <a:ext cx="3511865" cy="3163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FDA113-DC6F-BD41-8D33-1B9057CEB1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42659" y="1766170"/>
            <a:ext cx="2680931" cy="330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2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D658FC-23C8-8E47-A028-4086789C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158" y="5381605"/>
            <a:ext cx="1194841" cy="1415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88EEF1-A98E-6F4F-B895-1769E5E59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17" y="6035480"/>
            <a:ext cx="1740220" cy="66755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0FC7197-A5CC-1D45-9D40-C2E224F0C3EC}"/>
              </a:ext>
            </a:extLst>
          </p:cNvPr>
          <p:cNvSpPr/>
          <p:nvPr/>
        </p:nvSpPr>
        <p:spPr>
          <a:xfrm>
            <a:off x="337963" y="183823"/>
            <a:ext cx="5377037" cy="5377037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3975"/>
          <a:effectLst>
            <a:outerShdw blurRad="50800" dist="50800" dir="5400000" sx="41000" sy="41000" algn="ctr" rotWithShape="0">
              <a:schemeClr val="accent1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13C3D84-05FC-CD47-ACCA-F813BB8F3944}"/>
              </a:ext>
            </a:extLst>
          </p:cNvPr>
          <p:cNvSpPr/>
          <p:nvPr/>
        </p:nvSpPr>
        <p:spPr>
          <a:xfrm>
            <a:off x="6016337" y="410478"/>
            <a:ext cx="2346179" cy="234617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3975">
            <a:solidFill>
              <a:schemeClr val="accent2"/>
            </a:solidFill>
          </a:ln>
          <a:effectLst>
            <a:outerShdw blurRad="50800" dist="50800" dir="5400000" sx="41000" sy="41000" algn="ctr" rotWithShape="0">
              <a:schemeClr val="accent2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D2A98EE-30D8-8047-8A00-8D18633F3913}"/>
              </a:ext>
            </a:extLst>
          </p:cNvPr>
          <p:cNvSpPr/>
          <p:nvPr/>
        </p:nvSpPr>
        <p:spPr>
          <a:xfrm>
            <a:off x="6016337" y="3212736"/>
            <a:ext cx="2346179" cy="234617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3975">
            <a:solidFill>
              <a:schemeClr val="accent5"/>
            </a:solidFill>
          </a:ln>
          <a:effectLst>
            <a:outerShdw blurRad="50800" dist="50800" dir="5400000" sx="41000" sy="41000" algn="ctr" rotWithShape="0">
              <a:schemeClr val="accent1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999A287-5B71-304C-ABB4-639B2B9E7E9A}"/>
              </a:ext>
            </a:extLst>
          </p:cNvPr>
          <p:cNvSpPr/>
          <p:nvPr/>
        </p:nvSpPr>
        <p:spPr>
          <a:xfrm>
            <a:off x="8726198" y="410477"/>
            <a:ext cx="2346179" cy="234617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3975">
            <a:solidFill>
              <a:schemeClr val="accent3"/>
            </a:solidFill>
          </a:ln>
          <a:effectLst>
            <a:outerShdw blurRad="50800" dist="50800" dir="5400000" sx="41000" sy="41000" algn="ctr" rotWithShape="0">
              <a:schemeClr val="accent1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B27A640-06BC-5640-A99A-FB757B44BC49}"/>
              </a:ext>
            </a:extLst>
          </p:cNvPr>
          <p:cNvSpPr/>
          <p:nvPr/>
        </p:nvSpPr>
        <p:spPr>
          <a:xfrm>
            <a:off x="8832275" y="3212736"/>
            <a:ext cx="2346179" cy="234617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3975">
            <a:solidFill>
              <a:schemeClr val="accent1"/>
            </a:solidFill>
          </a:ln>
          <a:effectLst>
            <a:outerShdw blurRad="50800" dist="50800" dir="5400000" sx="41000" sy="41000" algn="ctr" rotWithShape="0">
              <a:schemeClr val="accent1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3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CDAD353D-8C0A-8F4D-9A8D-0B7762367E70}"/>
              </a:ext>
            </a:extLst>
          </p:cNvPr>
          <p:cNvSpPr txBox="1">
            <a:spLocks/>
          </p:cNvSpPr>
          <p:nvPr/>
        </p:nvSpPr>
        <p:spPr>
          <a:xfrm>
            <a:off x="0" y="60706"/>
            <a:ext cx="12191999" cy="785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1200" b="1" i="0" kern="1200" baseline="0">
                <a:solidFill>
                  <a:schemeClr val="tx2"/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800" dirty="0">
                <a:solidFill>
                  <a:srgbClr val="8C308F"/>
                </a:solidFill>
                <a:latin typeface="PT Sans" panose="020B0503020203020204" pitchFamily="34" charset="77"/>
              </a:rPr>
              <a:t>Page Photos #3</a:t>
            </a:r>
            <a:endParaRPr lang="ko-KR" altLang="en-US" sz="4800" dirty="0">
              <a:solidFill>
                <a:srgbClr val="8C308F"/>
              </a:solidFill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D658FC-23C8-8E47-A028-4086789C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158" y="5381605"/>
            <a:ext cx="1194841" cy="1415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88EEF1-A98E-6F4F-B895-1769E5E59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26" y="6035480"/>
            <a:ext cx="1740220" cy="6675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B97C5B-A53B-D74B-864C-75B63A2248C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001BFD-F556-A64B-A418-87F1A257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6453" y="5381981"/>
            <a:ext cx="1194841" cy="1415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3CEA19-A10A-774F-9707-853329D3F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6035480"/>
            <a:ext cx="1740220" cy="66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03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4EF80F-C67B-0045-BB62-70A055F15A80}"/>
              </a:ext>
            </a:extLst>
          </p:cNvPr>
          <p:cNvSpPr txBox="1"/>
          <p:nvPr/>
        </p:nvSpPr>
        <p:spPr>
          <a:xfrm>
            <a:off x="2660058" y="1855982"/>
            <a:ext cx="1460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0" i="0" dirty="0">
                <a:solidFill>
                  <a:schemeClr val="tx1"/>
                </a:solidFill>
                <a:latin typeface="Myriad Pro" panose="020B0503030403020204" pitchFamily="34" charset="0"/>
                <a:cs typeface="Arial" pitchFamily="34" charset="0"/>
              </a:rPr>
              <a:t>75</a:t>
            </a:r>
            <a:r>
              <a:rPr lang="en-US" altLang="ko-KR" sz="2800" b="0" i="0" dirty="0">
                <a:solidFill>
                  <a:schemeClr val="tx1"/>
                </a:solidFill>
                <a:latin typeface="Myriad Pro" panose="020B0503030403020204" pitchFamily="34" charset="0"/>
                <a:cs typeface="Arial" pitchFamily="34" charset="0"/>
              </a:rPr>
              <a:t>%</a:t>
            </a:r>
            <a:endParaRPr lang="ko-KR" altLang="en-US" sz="2800" b="0" i="0" dirty="0">
              <a:solidFill>
                <a:schemeClr val="tx1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C1D40-D99F-6541-A8ED-031B766AFCA9}"/>
              </a:ext>
            </a:extLst>
          </p:cNvPr>
          <p:cNvSpPr txBox="1"/>
          <p:nvPr/>
        </p:nvSpPr>
        <p:spPr>
          <a:xfrm>
            <a:off x="2834666" y="2624627"/>
            <a:ext cx="207329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>
                <a:latin typeface="Myriad Pro" panose="020B0503030403020204" pitchFamily="34" charset="0"/>
              </a:rPr>
              <a:t>Lorem ipsum dolor sit </a:t>
            </a:r>
            <a:r>
              <a:rPr lang="en-CA" sz="1050" dirty="0" err="1">
                <a:latin typeface="Myriad Pro" panose="020B0503030403020204" pitchFamily="34" charset="0"/>
              </a:rPr>
              <a:t>amet</a:t>
            </a:r>
            <a:r>
              <a:rPr lang="en-CA" sz="1050" dirty="0">
                <a:latin typeface="Myriad Pro" panose="020B0503030403020204" pitchFamily="34" charset="0"/>
              </a:rPr>
              <a:t>, </a:t>
            </a:r>
            <a:r>
              <a:rPr lang="en-CA" sz="1050" dirty="0" err="1">
                <a:latin typeface="Myriad Pro" panose="020B0503030403020204" pitchFamily="34" charset="0"/>
              </a:rPr>
              <a:t>consectetur</a:t>
            </a:r>
            <a:r>
              <a:rPr lang="en-CA" sz="1050" dirty="0">
                <a:latin typeface="Myriad Pro" panose="020B0503030403020204" pitchFamily="34" charset="0"/>
              </a:rPr>
              <a:t> </a:t>
            </a:r>
            <a:r>
              <a:rPr lang="en-CA" sz="1050" dirty="0" err="1">
                <a:latin typeface="Myriad Pro" panose="020B0503030403020204" pitchFamily="34" charset="0"/>
              </a:rPr>
              <a:t>adipiscing</a:t>
            </a:r>
            <a:r>
              <a:rPr lang="en-CA" sz="1050" dirty="0">
                <a:latin typeface="Myriad Pro" panose="020B0503030403020204" pitchFamily="34" charset="0"/>
              </a:rPr>
              <a:t> </a:t>
            </a:r>
            <a:r>
              <a:rPr lang="en-CA" sz="1050" dirty="0" err="1">
                <a:latin typeface="Myriad Pro" panose="020B0503030403020204" pitchFamily="34" charset="0"/>
              </a:rPr>
              <a:t>elit</a:t>
            </a:r>
            <a:r>
              <a:rPr lang="en-CA" sz="1050" dirty="0">
                <a:latin typeface="Myriad Pro" panose="020B0503030403020204" pitchFamily="34" charset="0"/>
              </a:rPr>
              <a:t>, sed do </a:t>
            </a:r>
            <a:r>
              <a:rPr lang="en-CA" sz="1050" dirty="0" err="1">
                <a:latin typeface="Myriad Pro" panose="020B0503030403020204" pitchFamily="34" charset="0"/>
              </a:rPr>
              <a:t>eiusmod</a:t>
            </a:r>
            <a:r>
              <a:rPr lang="en-CA" sz="1050" dirty="0">
                <a:latin typeface="Myriad Pro" panose="020B0503030403020204" pitchFamily="34" charset="0"/>
              </a:rPr>
              <a:t> </a:t>
            </a:r>
            <a:r>
              <a:rPr lang="en-CA" sz="1050" dirty="0" err="1">
                <a:latin typeface="Myriad Pro" panose="020B0503030403020204" pitchFamily="34" charset="0"/>
              </a:rPr>
              <a:t>tempor</a:t>
            </a:r>
            <a:r>
              <a:rPr lang="en-CA" sz="1050" dirty="0">
                <a:latin typeface="Myriad Pro" panose="020B0503030403020204" pitchFamily="34" charset="0"/>
              </a:rPr>
              <a:t> </a:t>
            </a:r>
            <a:r>
              <a:rPr lang="en-CA" sz="1050" dirty="0" err="1">
                <a:latin typeface="Myriad Pro" panose="020B0503030403020204" pitchFamily="34" charset="0"/>
              </a:rPr>
              <a:t>incididunt</a:t>
            </a:r>
            <a:r>
              <a:rPr lang="en-CA" sz="1050" dirty="0">
                <a:latin typeface="Myriad Pro" panose="020B0503030403020204" pitchFamily="34" charset="0"/>
              </a:rPr>
              <a:t> </a:t>
            </a:r>
            <a:r>
              <a:rPr lang="en-CA" sz="1050" dirty="0" err="1">
                <a:latin typeface="Myriad Pro" panose="020B0503030403020204" pitchFamily="34" charset="0"/>
              </a:rPr>
              <a:t>ut</a:t>
            </a:r>
            <a:r>
              <a:rPr lang="en-CA" sz="1050" dirty="0">
                <a:latin typeface="Myriad Pro" panose="020B0503030403020204" pitchFamily="34" charset="0"/>
              </a:rPr>
              <a:t> </a:t>
            </a:r>
            <a:r>
              <a:rPr lang="en-CA" sz="1050" dirty="0" err="1">
                <a:latin typeface="Myriad Pro" panose="020B0503030403020204" pitchFamily="34" charset="0"/>
              </a:rPr>
              <a:t>labore</a:t>
            </a:r>
            <a:r>
              <a:rPr lang="en-CA" sz="1050" dirty="0">
                <a:latin typeface="Myriad Pro" panose="020B0503030403020204" pitchFamily="34" charset="0"/>
              </a:rPr>
              <a:t> et dolore magna </a:t>
            </a:r>
            <a:r>
              <a:rPr lang="en-CA" sz="1050" dirty="0" err="1">
                <a:latin typeface="Myriad Pro" panose="020B0503030403020204" pitchFamily="34" charset="0"/>
              </a:rPr>
              <a:t>aliqua</a:t>
            </a:r>
            <a:r>
              <a:rPr lang="en-CA" sz="1050" dirty="0">
                <a:latin typeface="Myriad Pro" panose="020B0503030403020204" pitchFamily="34" charset="0"/>
              </a:rPr>
              <a:t>.</a:t>
            </a:r>
          </a:p>
          <a:p>
            <a:endParaRPr lang="en-CA" altLang="ko-KR" sz="1050" b="0" i="0" baseline="0" dirty="0">
              <a:solidFill>
                <a:schemeClr val="tx1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CA" sz="1050" dirty="0">
                <a:latin typeface="Myriad Pro" panose="020B0503030403020204" pitchFamily="34" charset="0"/>
              </a:rPr>
              <a:t>Lorem ipsum dolor sit </a:t>
            </a:r>
            <a:r>
              <a:rPr lang="en-CA" sz="1050" dirty="0" err="1">
                <a:latin typeface="Myriad Pro" panose="020B0503030403020204" pitchFamily="34" charset="0"/>
              </a:rPr>
              <a:t>amet</a:t>
            </a:r>
            <a:r>
              <a:rPr lang="en-CA" sz="1050" dirty="0">
                <a:latin typeface="Myriad Pro" panose="020B0503030403020204" pitchFamily="34" charset="0"/>
              </a:rPr>
              <a:t>, </a:t>
            </a:r>
            <a:r>
              <a:rPr lang="en-CA" sz="1050" dirty="0" err="1">
                <a:latin typeface="Myriad Pro" panose="020B0503030403020204" pitchFamily="34" charset="0"/>
              </a:rPr>
              <a:t>consectetur</a:t>
            </a:r>
            <a:r>
              <a:rPr lang="en-CA" sz="1050" dirty="0">
                <a:latin typeface="Myriad Pro" panose="020B0503030403020204" pitchFamily="34" charset="0"/>
              </a:rPr>
              <a:t> </a:t>
            </a:r>
            <a:r>
              <a:rPr lang="en-CA" sz="1050" dirty="0" err="1">
                <a:latin typeface="Myriad Pro" panose="020B0503030403020204" pitchFamily="34" charset="0"/>
              </a:rPr>
              <a:t>adipiscing</a:t>
            </a:r>
            <a:r>
              <a:rPr lang="en-CA" sz="1050" dirty="0">
                <a:latin typeface="Myriad Pro" panose="020B0503030403020204" pitchFamily="34" charset="0"/>
              </a:rPr>
              <a:t> </a:t>
            </a:r>
            <a:r>
              <a:rPr lang="en-CA" sz="1050" dirty="0" err="1">
                <a:latin typeface="Myriad Pro" panose="020B0503030403020204" pitchFamily="34" charset="0"/>
              </a:rPr>
              <a:t>elit</a:t>
            </a:r>
            <a:r>
              <a:rPr lang="en-CA" sz="1050" dirty="0">
                <a:latin typeface="Myriad Pro" panose="020B0503030403020204" pitchFamily="34" charset="0"/>
              </a:rPr>
              <a:t>, sed do </a:t>
            </a:r>
            <a:r>
              <a:rPr lang="en-CA" sz="1050" dirty="0" err="1">
                <a:latin typeface="Myriad Pro" panose="020B0503030403020204" pitchFamily="34" charset="0"/>
              </a:rPr>
              <a:t>eiusmod</a:t>
            </a:r>
            <a:r>
              <a:rPr lang="en-CA" sz="1050" dirty="0">
                <a:latin typeface="Myriad Pro" panose="020B0503030403020204" pitchFamily="34" charset="0"/>
              </a:rPr>
              <a:t> </a:t>
            </a:r>
            <a:r>
              <a:rPr lang="en-CA" sz="1050" dirty="0" err="1">
                <a:latin typeface="Myriad Pro" panose="020B0503030403020204" pitchFamily="34" charset="0"/>
              </a:rPr>
              <a:t>tempor</a:t>
            </a:r>
            <a:r>
              <a:rPr lang="en-CA" sz="1050" dirty="0">
                <a:latin typeface="Myriad Pro" panose="020B0503030403020204" pitchFamily="34" charset="0"/>
              </a:rPr>
              <a:t> </a:t>
            </a:r>
            <a:r>
              <a:rPr lang="en-CA" sz="1050" dirty="0" err="1">
                <a:latin typeface="Myriad Pro" panose="020B0503030403020204" pitchFamily="34" charset="0"/>
              </a:rPr>
              <a:t>incididunt</a:t>
            </a:r>
            <a:r>
              <a:rPr lang="en-CA" sz="1050" dirty="0">
                <a:latin typeface="Myriad Pro" panose="020B0503030403020204" pitchFamily="34" charset="0"/>
              </a:rPr>
              <a:t> </a:t>
            </a:r>
            <a:r>
              <a:rPr lang="en-CA" sz="1050" dirty="0" err="1">
                <a:latin typeface="Myriad Pro" panose="020B0503030403020204" pitchFamily="34" charset="0"/>
              </a:rPr>
              <a:t>ut</a:t>
            </a:r>
            <a:r>
              <a:rPr lang="en-CA" sz="1050" dirty="0">
                <a:latin typeface="Myriad Pro" panose="020B0503030403020204" pitchFamily="34" charset="0"/>
              </a:rPr>
              <a:t> </a:t>
            </a:r>
            <a:r>
              <a:rPr lang="en-CA" sz="1050" dirty="0" err="1">
                <a:latin typeface="Myriad Pro" panose="020B0503030403020204" pitchFamily="34" charset="0"/>
              </a:rPr>
              <a:t>labore</a:t>
            </a:r>
            <a:r>
              <a:rPr lang="en-CA" sz="1050" dirty="0">
                <a:latin typeface="Myriad Pro" panose="020B0503030403020204" pitchFamily="34" charset="0"/>
              </a:rPr>
              <a:t> et dolore magna </a:t>
            </a:r>
            <a:r>
              <a:rPr lang="en-CA" sz="1050" dirty="0" err="1">
                <a:latin typeface="Myriad Pro" panose="020B0503030403020204" pitchFamily="34" charset="0"/>
              </a:rPr>
              <a:t>aliqua</a:t>
            </a:r>
            <a:r>
              <a:rPr lang="en-CA" sz="1050" dirty="0">
                <a:latin typeface="Myriad Pro" panose="020B0503030403020204" pitchFamily="34" charset="0"/>
              </a:rPr>
              <a:t>.</a:t>
            </a:r>
            <a:endParaRPr lang="en-US" altLang="ko-KR" sz="1050" b="0" i="0" baseline="0" dirty="0">
              <a:solidFill>
                <a:schemeClr val="tx1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9D6D3EB5-A7C0-7243-9EC3-AF9C6251C80E}"/>
              </a:ext>
            </a:extLst>
          </p:cNvPr>
          <p:cNvSpPr/>
          <p:nvPr/>
        </p:nvSpPr>
        <p:spPr>
          <a:xfrm>
            <a:off x="9838676" y="745423"/>
            <a:ext cx="1499029" cy="1927323"/>
          </a:xfrm>
          <a:prstGeom prst="upArrow">
            <a:avLst/>
          </a:prstGeom>
          <a:solidFill>
            <a:srgbClr val="A8CF4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0" i="0" dirty="0">
              <a:solidFill>
                <a:srgbClr val="B9933F"/>
              </a:solidFill>
              <a:latin typeface="Acumin Pro" panose="020B0504020202020204" pitchFamily="34" charset="77"/>
            </a:endParaRP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E3C369D2-C752-5448-B603-929F1AE4E7F5}"/>
              </a:ext>
            </a:extLst>
          </p:cNvPr>
          <p:cNvSpPr/>
          <p:nvPr/>
        </p:nvSpPr>
        <p:spPr>
          <a:xfrm rot="10800000">
            <a:off x="9838676" y="2940163"/>
            <a:ext cx="1499029" cy="1927323"/>
          </a:xfrm>
          <a:prstGeom prst="upArrow">
            <a:avLst/>
          </a:prstGeom>
          <a:solidFill>
            <a:srgbClr val="A8CF4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0" i="0">
              <a:solidFill>
                <a:schemeClr val="tx1"/>
              </a:solidFill>
              <a:latin typeface="Acumin Pro" panose="020B0504020202020204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F49692-1387-BD40-AA88-BA7F0A656ED6}"/>
              </a:ext>
            </a:extLst>
          </p:cNvPr>
          <p:cNvSpPr txBox="1"/>
          <p:nvPr/>
        </p:nvSpPr>
        <p:spPr>
          <a:xfrm>
            <a:off x="8865726" y="1828840"/>
            <a:ext cx="139195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latin typeface="Myriad Pro" panose="020B0503030403020204" pitchFamily="34" charset="0"/>
                <a:cs typeface="Arial" pitchFamily="34" charset="0"/>
              </a:rPr>
              <a:t>50%</a:t>
            </a:r>
            <a:endParaRPr lang="ko-KR" altLang="en-US" sz="2400" b="1" dirty="0">
              <a:solidFill>
                <a:schemeClr val="tx1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A612AE-8C98-E84C-B83F-B1321D6C9307}"/>
              </a:ext>
            </a:extLst>
          </p:cNvPr>
          <p:cNvSpPr txBox="1"/>
          <p:nvPr/>
        </p:nvSpPr>
        <p:spPr>
          <a:xfrm>
            <a:off x="8865726" y="3356479"/>
            <a:ext cx="139195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latin typeface="Myriad Pro" panose="020B0503030403020204" pitchFamily="34" charset="0"/>
                <a:cs typeface="Arial" pitchFamily="34" charset="0"/>
              </a:rPr>
              <a:t>18%</a:t>
            </a:r>
            <a:endParaRPr lang="ko-KR" altLang="en-US" sz="2400" b="1" dirty="0">
              <a:solidFill>
                <a:schemeClr val="tx1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E0541A7-ECB5-A548-BEED-97FA7C40AC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8025331"/>
              </p:ext>
            </p:extLst>
          </p:nvPr>
        </p:nvGraphicFramePr>
        <p:xfrm>
          <a:off x="5293897" y="684324"/>
          <a:ext cx="3455166" cy="4227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F632FD08-ADB1-8E45-AE2A-0D27ECA99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91" t="1290" r="21915" b="3509"/>
          <a:stretch/>
        </p:blipFill>
        <p:spPr>
          <a:xfrm>
            <a:off x="0" y="0"/>
            <a:ext cx="2448732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E4519F-E7BD-3B4B-AF8A-87A64A49A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7158" y="5381605"/>
            <a:ext cx="1194841" cy="1415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2DC4FA-6E3E-BB45-AC59-CD0848425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594" y="6035480"/>
            <a:ext cx="1740220" cy="66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41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FD16FDC7-6AF1-5F4C-8469-18E07CAEFCB0}"/>
              </a:ext>
            </a:extLst>
          </p:cNvPr>
          <p:cNvSpPr/>
          <p:nvPr/>
        </p:nvSpPr>
        <p:spPr>
          <a:xfrm>
            <a:off x="6136151" y="4832517"/>
            <a:ext cx="542269" cy="54138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Donut 24">
            <a:extLst>
              <a:ext uri="{FF2B5EF4-FFF2-40B4-BE49-F238E27FC236}">
                <a16:creationId xmlns:a16="http://schemas.microsoft.com/office/drawing/2014/main" id="{1F91942A-EDA2-8042-9251-8C301DAD4398}"/>
              </a:ext>
            </a:extLst>
          </p:cNvPr>
          <p:cNvSpPr/>
          <p:nvPr/>
        </p:nvSpPr>
        <p:spPr>
          <a:xfrm>
            <a:off x="5244722" y="4832518"/>
            <a:ext cx="556000" cy="560526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3" name="Freeform 55">
            <a:extLst>
              <a:ext uri="{FF2B5EF4-FFF2-40B4-BE49-F238E27FC236}">
                <a16:creationId xmlns:a16="http://schemas.microsoft.com/office/drawing/2014/main" id="{3CB91ED2-6928-674B-B38F-DEF58D24E7AA}"/>
              </a:ext>
            </a:extLst>
          </p:cNvPr>
          <p:cNvSpPr/>
          <p:nvPr/>
        </p:nvSpPr>
        <p:spPr>
          <a:xfrm>
            <a:off x="9588878" y="4732103"/>
            <a:ext cx="323808" cy="793438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Rounded Rectangle 51">
            <a:extLst>
              <a:ext uri="{FF2B5EF4-FFF2-40B4-BE49-F238E27FC236}">
                <a16:creationId xmlns:a16="http://schemas.microsoft.com/office/drawing/2014/main" id="{27A276C9-53DA-0D45-AB88-EC191DECFB8C}"/>
              </a:ext>
            </a:extLst>
          </p:cNvPr>
          <p:cNvSpPr/>
          <p:nvPr/>
        </p:nvSpPr>
        <p:spPr>
          <a:xfrm rot="16200000" flipH="1">
            <a:off x="6993478" y="4818824"/>
            <a:ext cx="588116" cy="553865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E2417098-EBDF-EC43-B244-F4E9D71D2DA6}"/>
              </a:ext>
            </a:extLst>
          </p:cNvPr>
          <p:cNvSpPr/>
          <p:nvPr/>
        </p:nvSpPr>
        <p:spPr>
          <a:xfrm>
            <a:off x="6169010" y="5748991"/>
            <a:ext cx="479512" cy="479512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rgbClr val="8C3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8" name="Rounded Rectangle 8">
            <a:extLst>
              <a:ext uri="{FF2B5EF4-FFF2-40B4-BE49-F238E27FC236}">
                <a16:creationId xmlns:a16="http://schemas.microsoft.com/office/drawing/2014/main" id="{C41B0DC2-B068-3F49-993D-BED0EA64FC3C}"/>
              </a:ext>
            </a:extLst>
          </p:cNvPr>
          <p:cNvSpPr/>
          <p:nvPr/>
        </p:nvSpPr>
        <p:spPr>
          <a:xfrm>
            <a:off x="5275002" y="5748991"/>
            <a:ext cx="479565" cy="479512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rgbClr val="8C3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736C7BAB-A30C-794A-8F6B-C7D492210A47}"/>
              </a:ext>
            </a:extLst>
          </p:cNvPr>
          <p:cNvSpPr/>
          <p:nvPr/>
        </p:nvSpPr>
        <p:spPr>
          <a:xfrm>
            <a:off x="7852595" y="5748991"/>
            <a:ext cx="479512" cy="479512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8C3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0" name="Rounded Rectangle 3">
            <a:extLst>
              <a:ext uri="{FF2B5EF4-FFF2-40B4-BE49-F238E27FC236}">
                <a16:creationId xmlns:a16="http://schemas.microsoft.com/office/drawing/2014/main" id="{1D2CBB1E-290B-FE45-B9E3-F406B07E70E8}"/>
              </a:ext>
            </a:extLst>
          </p:cNvPr>
          <p:cNvSpPr>
            <a:spLocks noChangeAspect="1"/>
          </p:cNvSpPr>
          <p:nvPr/>
        </p:nvSpPr>
        <p:spPr>
          <a:xfrm>
            <a:off x="7008500" y="5758556"/>
            <a:ext cx="479512" cy="479512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8C3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1" name="Rounded Rectangle 10">
            <a:extLst>
              <a:ext uri="{FF2B5EF4-FFF2-40B4-BE49-F238E27FC236}">
                <a16:creationId xmlns:a16="http://schemas.microsoft.com/office/drawing/2014/main" id="{A3638DC3-7544-4340-98D9-27DECF10384A}"/>
              </a:ext>
            </a:extLst>
          </p:cNvPr>
          <p:cNvSpPr>
            <a:spLocks noChangeAspect="1"/>
          </p:cNvSpPr>
          <p:nvPr/>
        </p:nvSpPr>
        <p:spPr>
          <a:xfrm>
            <a:off x="8649517" y="5749705"/>
            <a:ext cx="481221" cy="48925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rgbClr val="8C3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Round Same Side Corner Rectangle 20">
            <a:extLst>
              <a:ext uri="{FF2B5EF4-FFF2-40B4-BE49-F238E27FC236}">
                <a16:creationId xmlns:a16="http://schemas.microsoft.com/office/drawing/2014/main" id="{7BDF56EE-DEC1-5049-8BC7-B071F353F549}"/>
              </a:ext>
            </a:extLst>
          </p:cNvPr>
          <p:cNvSpPr/>
          <p:nvPr/>
        </p:nvSpPr>
        <p:spPr>
          <a:xfrm rot="10800000">
            <a:off x="7941060" y="4736397"/>
            <a:ext cx="320708" cy="684133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4" name="Round Same Side Corner Rectangle 8">
            <a:extLst>
              <a:ext uri="{FF2B5EF4-FFF2-40B4-BE49-F238E27FC236}">
                <a16:creationId xmlns:a16="http://schemas.microsoft.com/office/drawing/2014/main" id="{0D7F137D-B822-F146-AADB-7B697FE5536C}"/>
              </a:ext>
            </a:extLst>
          </p:cNvPr>
          <p:cNvSpPr/>
          <p:nvPr/>
        </p:nvSpPr>
        <p:spPr>
          <a:xfrm>
            <a:off x="8750735" y="4747601"/>
            <a:ext cx="257379" cy="677872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C06F6AE-145B-AF4F-AA80-5F19A7026A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19137" y="5741067"/>
            <a:ext cx="520817" cy="48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0A5062-F50C-1E42-8661-8182E727B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91" t="1290" r="21915" b="3509"/>
          <a:stretch/>
        </p:blipFill>
        <p:spPr>
          <a:xfrm>
            <a:off x="0" y="0"/>
            <a:ext cx="2448732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5FDC64-3A9E-AA4C-887A-39AA26F52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507" y="438132"/>
            <a:ext cx="993923" cy="1177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065C07-63A8-AF46-BDAC-7BCFF9CE5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9076" y="749023"/>
            <a:ext cx="1520936" cy="583436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FC2D779-AB2F-7A47-8328-31290AB44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729" y="461091"/>
            <a:ext cx="978450" cy="11593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E6258D-26F7-B347-8B25-A93A0956DC2B}"/>
              </a:ext>
            </a:extLst>
          </p:cNvPr>
          <p:cNvSpPr txBox="1"/>
          <p:nvPr/>
        </p:nvSpPr>
        <p:spPr>
          <a:xfrm>
            <a:off x="2881821" y="785364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yriad Pro" panose="020B0503030403020204" pitchFamily="34" charset="0"/>
              </a:rPr>
              <a:t>LOGOS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E1A390-9B63-EE47-97BA-6247DDC6B5EB}"/>
              </a:ext>
            </a:extLst>
          </p:cNvPr>
          <p:cNvSpPr txBox="1"/>
          <p:nvPr/>
        </p:nvSpPr>
        <p:spPr>
          <a:xfrm>
            <a:off x="2881821" y="3001622"/>
            <a:ext cx="194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Myriad Pro" panose="020B0503030403020204" pitchFamily="34" charset="0"/>
              </a:rPr>
              <a:t>Liste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d’îcones</a:t>
            </a:r>
            <a:endParaRPr lang="en-US" dirty="0">
              <a:latin typeface="Myriad Pro" panose="020B0503030403020204" pitchFamily="34" charset="0"/>
            </a:endParaRPr>
          </a:p>
          <a:p>
            <a:r>
              <a:rPr lang="en-US" dirty="0">
                <a:latin typeface="Myriad Pro" panose="020B0503030403020204" pitchFamily="34" charset="0"/>
              </a:rPr>
              <a:t>pour </a:t>
            </a:r>
            <a:r>
              <a:rPr lang="en-US" dirty="0" err="1">
                <a:latin typeface="Myriad Pro" panose="020B0503030403020204" pitchFamily="34" charset="0"/>
              </a:rPr>
              <a:t>présentation</a:t>
            </a:r>
            <a:endParaRPr lang="en-US" dirty="0">
              <a:latin typeface="Myriad Pro" panose="020B05030304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76B6A3-78C0-1A44-B067-2FEBE5DC105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07209" y="3867359"/>
            <a:ext cx="569034" cy="665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235612-695A-6942-BE0C-20078B09312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18434" y="3905573"/>
            <a:ext cx="734794" cy="5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37F953-4B52-FE4E-BCD9-0A4E9F528B0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20690" y="3936569"/>
            <a:ext cx="636030" cy="5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08FE53-5FFE-D042-9623-653A27D8CA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51159" y="3913322"/>
            <a:ext cx="649373" cy="630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48A460-5792-7A49-848C-3C2B31E93D1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02720" y="3967761"/>
            <a:ext cx="649373" cy="586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3ED5D0-BB52-E347-B107-75ECCA0A272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54146" y="3972349"/>
            <a:ext cx="601306" cy="52508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60E6480-3F7D-A24C-916B-4118BA162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95464" y="2969856"/>
            <a:ext cx="448165" cy="597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4581EED-8342-C747-B47B-D79EA9DE6A7B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77205" y="3070910"/>
            <a:ext cx="519064" cy="47507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F108CAA-8C00-294A-915F-21CE0087EE5E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99553" y="3132199"/>
            <a:ext cx="634376" cy="43521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452E415-D890-AC40-A763-F4669CE4D7CA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39909" y="3070910"/>
            <a:ext cx="521878" cy="6167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EFC7B98-AFDC-A34D-8F1E-60A50E0E4BF7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6204" y="3132200"/>
            <a:ext cx="575246" cy="51133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C73DF1B-230D-FD4F-8C99-9736D8F39874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92912" y="3087427"/>
            <a:ext cx="573265" cy="560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3BEC9E-52F6-DC4B-8A22-D3E03FAD5C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32758" y="745416"/>
            <a:ext cx="1207439" cy="63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890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RAV_palette_de_couleu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3290"/>
      </a:accent1>
      <a:accent2>
        <a:srgbClr val="00AEB3"/>
      </a:accent2>
      <a:accent3>
        <a:srgbClr val="93C849"/>
      </a:accent3>
      <a:accent4>
        <a:srgbClr val="C3D641"/>
      </a:accent4>
      <a:accent5>
        <a:srgbClr val="AEB3B8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4513-RAV-DISPO-TEMPLATE-3" id="{F4CE0845-470E-184D-9C0F-67F55D7FC188}" vid="{DB3B9E4C-B223-9E4B-B8C9-35930824398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29</TotalTime>
  <Words>186</Words>
  <Application>Microsoft Macintosh PowerPoint</Application>
  <PresentationFormat>Grand écran</PresentationFormat>
  <Paragraphs>26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PT Sans</vt:lpstr>
      <vt:lpstr>Acumin Pro</vt:lpstr>
      <vt:lpstr>Calibri</vt:lpstr>
      <vt:lpstr>Arial</vt:lpstr>
      <vt:lpstr>Myriad Pro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Fatou Cisse</dc:creator>
  <cp:lastModifiedBy>Fatou Cisse</cp:lastModifiedBy>
  <cp:revision>3</cp:revision>
  <dcterms:created xsi:type="dcterms:W3CDTF">2020-10-28T14:32:42Z</dcterms:created>
  <dcterms:modified xsi:type="dcterms:W3CDTF">2020-10-28T15:02:00Z</dcterms:modified>
</cp:coreProperties>
</file>