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6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2475" y="568823"/>
            <a:ext cx="2716050" cy="271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61025" y="3729675"/>
            <a:ext cx="2787500" cy="278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43725" y="530250"/>
            <a:ext cx="2898750" cy="289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43725" y="3729675"/>
            <a:ext cx="2898750" cy="289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