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0" r:id="rId1"/>
  </p:sldMasterIdLst>
  <p:sldIdLst>
    <p:sldId id="257" r:id="rId2"/>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13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3C3B80-58C9-429B-B359-E06222BF17A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CA"/>
        </a:p>
      </dgm:t>
    </dgm:pt>
    <dgm:pt modelId="{54B27600-4EB1-4EB2-9F51-FA896E202041}">
      <dgm:prSet phldrT="[Texte]" custT="1"/>
      <dgm:spPr/>
      <dgm:t>
        <a:bodyPr/>
        <a:lstStyle/>
        <a:p>
          <a:r>
            <a:rPr lang="fr-CA" sz="1200" dirty="0"/>
            <a:t>Participants recherchés</a:t>
          </a:r>
        </a:p>
      </dgm:t>
    </dgm:pt>
    <dgm:pt modelId="{CE183D6D-687A-4311-83B5-59236F0B135C}" type="parTrans" cxnId="{09602F1A-1408-499D-A5EA-3E241CB4A0E1}">
      <dgm:prSet/>
      <dgm:spPr/>
      <dgm:t>
        <a:bodyPr/>
        <a:lstStyle/>
        <a:p>
          <a:endParaRPr lang="fr-CA"/>
        </a:p>
      </dgm:t>
    </dgm:pt>
    <dgm:pt modelId="{AC4BBACC-98E4-46B2-8427-EB5C3C10967C}" type="sibTrans" cxnId="{09602F1A-1408-499D-A5EA-3E241CB4A0E1}">
      <dgm:prSet/>
      <dgm:spPr/>
      <dgm:t>
        <a:bodyPr/>
        <a:lstStyle/>
        <a:p>
          <a:endParaRPr lang="fr-CA"/>
        </a:p>
      </dgm:t>
    </dgm:pt>
    <dgm:pt modelId="{7578B055-BCF7-40C6-835F-7C5D3134A183}">
      <dgm:prSet phldrT="[Texte]" custT="1"/>
      <dgm:spPr/>
      <dgm:t>
        <a:bodyPr/>
        <a:lstStyle/>
        <a:p>
          <a:pPr algn="l"/>
          <a:r>
            <a:rPr lang="fr-CA" sz="1000" dirty="0"/>
            <a:t>Parents québécois résidant au Québec qui ont un enfant âgé de 8 à 12 ans avec un diagnostic de TDAH et qui vivent du stress parental.</a:t>
          </a:r>
        </a:p>
      </dgm:t>
    </dgm:pt>
    <dgm:pt modelId="{5A5FBF61-83EE-4BEA-95DD-1AB733B18E8F}" type="parTrans" cxnId="{6C1CEE5E-1E0C-45E4-AF64-C6902E06567F}">
      <dgm:prSet/>
      <dgm:spPr/>
      <dgm:t>
        <a:bodyPr/>
        <a:lstStyle/>
        <a:p>
          <a:endParaRPr lang="fr-CA"/>
        </a:p>
      </dgm:t>
    </dgm:pt>
    <dgm:pt modelId="{95B3615B-2B36-4792-A608-3A92069E9874}" type="sibTrans" cxnId="{6C1CEE5E-1E0C-45E4-AF64-C6902E06567F}">
      <dgm:prSet/>
      <dgm:spPr/>
      <dgm:t>
        <a:bodyPr/>
        <a:lstStyle/>
        <a:p>
          <a:endParaRPr lang="fr-CA"/>
        </a:p>
      </dgm:t>
    </dgm:pt>
    <dgm:pt modelId="{CDD91E5D-0D4B-421E-ABE8-417A39F6A24E}">
      <dgm:prSet phldrT="[Texte]" custT="1"/>
      <dgm:spPr/>
      <dgm:t>
        <a:bodyPr/>
        <a:lstStyle/>
        <a:p>
          <a:r>
            <a:rPr lang="fr-CA" sz="1200" dirty="0"/>
            <a:t>Participation</a:t>
          </a:r>
        </a:p>
      </dgm:t>
    </dgm:pt>
    <dgm:pt modelId="{19B9910E-626B-4420-8BD1-12AADC1427DA}" type="parTrans" cxnId="{6FB4CD9A-BFAA-478F-B17C-579E60CD13DA}">
      <dgm:prSet/>
      <dgm:spPr/>
      <dgm:t>
        <a:bodyPr/>
        <a:lstStyle/>
        <a:p>
          <a:endParaRPr lang="fr-CA"/>
        </a:p>
      </dgm:t>
    </dgm:pt>
    <dgm:pt modelId="{9585DAFE-D5F2-414D-8BDF-F5E29076715B}" type="sibTrans" cxnId="{6FB4CD9A-BFAA-478F-B17C-579E60CD13DA}">
      <dgm:prSet/>
      <dgm:spPr/>
      <dgm:t>
        <a:bodyPr/>
        <a:lstStyle/>
        <a:p>
          <a:endParaRPr lang="fr-CA"/>
        </a:p>
      </dgm:t>
    </dgm:pt>
    <dgm:pt modelId="{8C0B4131-9668-456B-BD50-420427D86691}">
      <dgm:prSet phldrT="[Texte]" custT="1"/>
      <dgm:spPr/>
      <dgm:t>
        <a:bodyPr/>
        <a:lstStyle/>
        <a:p>
          <a:r>
            <a:rPr lang="fr-CA" sz="1200" dirty="0"/>
            <a:t>2 questionnaires remplis en ligne (35-40 min).</a:t>
          </a:r>
        </a:p>
      </dgm:t>
    </dgm:pt>
    <dgm:pt modelId="{E01A9901-7CED-4677-8299-2630DBBAC298}" type="parTrans" cxnId="{DA7B2868-A3F4-4DA8-963F-87E35E0A07C7}">
      <dgm:prSet/>
      <dgm:spPr/>
      <dgm:t>
        <a:bodyPr/>
        <a:lstStyle/>
        <a:p>
          <a:endParaRPr lang="fr-CA"/>
        </a:p>
      </dgm:t>
    </dgm:pt>
    <dgm:pt modelId="{B0A6290E-4856-4467-A5C0-5D27115052F0}" type="sibTrans" cxnId="{DA7B2868-A3F4-4DA8-963F-87E35E0A07C7}">
      <dgm:prSet/>
      <dgm:spPr/>
      <dgm:t>
        <a:bodyPr/>
        <a:lstStyle/>
        <a:p>
          <a:endParaRPr lang="fr-CA"/>
        </a:p>
      </dgm:t>
    </dgm:pt>
    <dgm:pt modelId="{30494E76-8046-4EAB-BAD5-0A2D0E01EA02}">
      <dgm:prSet phldrT="[Texte]" custT="1"/>
      <dgm:spPr/>
      <dgm:t>
        <a:bodyPr/>
        <a:lstStyle/>
        <a:p>
          <a:r>
            <a:rPr lang="fr-CA" sz="1200" dirty="0"/>
            <a:t>Un entretien semi structuré (60 min total).</a:t>
          </a:r>
          <a:endParaRPr lang="fr-CA" sz="500" dirty="0"/>
        </a:p>
      </dgm:t>
    </dgm:pt>
    <dgm:pt modelId="{533831F8-C762-45A2-AAFA-54F0F074EC3D}" type="parTrans" cxnId="{FC28CACF-CC26-4AF6-9EB6-14815BB8F23B}">
      <dgm:prSet/>
      <dgm:spPr/>
      <dgm:t>
        <a:bodyPr/>
        <a:lstStyle/>
        <a:p>
          <a:endParaRPr lang="fr-CA"/>
        </a:p>
      </dgm:t>
    </dgm:pt>
    <dgm:pt modelId="{8C8184D6-EE32-4A10-BF31-71EA63A4809E}" type="sibTrans" cxnId="{FC28CACF-CC26-4AF6-9EB6-14815BB8F23B}">
      <dgm:prSet/>
      <dgm:spPr/>
      <dgm:t>
        <a:bodyPr/>
        <a:lstStyle/>
        <a:p>
          <a:endParaRPr lang="fr-CA"/>
        </a:p>
      </dgm:t>
    </dgm:pt>
    <dgm:pt modelId="{AA9E3FFA-BB0F-4023-BB7D-62DE686DEEAE}">
      <dgm:prSet phldrT="[Texte]" custT="1"/>
      <dgm:spPr/>
      <dgm:t>
        <a:bodyPr/>
        <a:lstStyle/>
        <a:p>
          <a:r>
            <a:rPr lang="fr-CA" sz="1200" dirty="0"/>
            <a:t>Avantages de participer à l’étude</a:t>
          </a:r>
        </a:p>
      </dgm:t>
    </dgm:pt>
    <dgm:pt modelId="{55704C35-3495-4FC4-858C-C539BED4493D}" type="parTrans" cxnId="{5D2D19E8-E174-4F50-8532-5BEBCE041D1B}">
      <dgm:prSet/>
      <dgm:spPr/>
      <dgm:t>
        <a:bodyPr/>
        <a:lstStyle/>
        <a:p>
          <a:endParaRPr lang="fr-CA"/>
        </a:p>
      </dgm:t>
    </dgm:pt>
    <dgm:pt modelId="{FE7DF180-A3B5-4D9A-818F-1A28FFB92E42}" type="sibTrans" cxnId="{5D2D19E8-E174-4F50-8532-5BEBCE041D1B}">
      <dgm:prSet/>
      <dgm:spPr/>
      <dgm:t>
        <a:bodyPr/>
        <a:lstStyle/>
        <a:p>
          <a:endParaRPr lang="fr-CA"/>
        </a:p>
      </dgm:t>
    </dgm:pt>
    <dgm:pt modelId="{CF77C621-FA72-413A-81F4-1A8672520A13}">
      <dgm:prSet phldrT="[Texte]" custT="1"/>
      <dgm:spPr/>
      <dgm:t>
        <a:bodyPr/>
        <a:lstStyle/>
        <a:p>
          <a:r>
            <a:rPr lang="fr-CA" sz="1050" dirty="0"/>
            <a:t>Contribuer à l’avancement des connaissances pour une meilleure compréhension du vécu de stress parental chez des parents québécois.</a:t>
          </a:r>
        </a:p>
      </dgm:t>
    </dgm:pt>
    <dgm:pt modelId="{ADBD3B76-B151-4CA9-85B2-32ACF963D9E5}" type="parTrans" cxnId="{9701725D-5AD6-46C1-9021-421FB28C0FC0}">
      <dgm:prSet/>
      <dgm:spPr/>
      <dgm:t>
        <a:bodyPr/>
        <a:lstStyle/>
        <a:p>
          <a:endParaRPr lang="fr-CA"/>
        </a:p>
      </dgm:t>
    </dgm:pt>
    <dgm:pt modelId="{C7D114B0-1848-4C34-91C4-D604D58E4A1E}" type="sibTrans" cxnId="{9701725D-5AD6-46C1-9021-421FB28C0FC0}">
      <dgm:prSet/>
      <dgm:spPr/>
      <dgm:t>
        <a:bodyPr/>
        <a:lstStyle/>
        <a:p>
          <a:endParaRPr lang="fr-CA"/>
        </a:p>
      </dgm:t>
    </dgm:pt>
    <dgm:pt modelId="{699925A3-7190-4FB6-A020-3BFC4BE47D9D}">
      <dgm:prSet phldrT="[Texte]" custT="1"/>
      <dgm:spPr/>
      <dgm:t>
        <a:bodyPr/>
        <a:lstStyle/>
        <a:p>
          <a:r>
            <a:rPr lang="fr-CA" sz="1050" dirty="0"/>
            <a:t>Réfléchir à son expérience comme parent d’un enfant ayant un TDAH.</a:t>
          </a:r>
        </a:p>
      </dgm:t>
    </dgm:pt>
    <dgm:pt modelId="{03AA778F-A6FC-4A23-B496-CD7F2E69BBFD}" type="parTrans" cxnId="{5696BAEE-6FCB-4D44-8332-A15150629802}">
      <dgm:prSet/>
      <dgm:spPr/>
      <dgm:t>
        <a:bodyPr/>
        <a:lstStyle/>
        <a:p>
          <a:endParaRPr lang="fr-CA"/>
        </a:p>
      </dgm:t>
    </dgm:pt>
    <dgm:pt modelId="{51EB9262-6AC8-4053-8F3A-A1186AF22818}" type="sibTrans" cxnId="{5696BAEE-6FCB-4D44-8332-A15150629802}">
      <dgm:prSet/>
      <dgm:spPr/>
      <dgm:t>
        <a:bodyPr/>
        <a:lstStyle/>
        <a:p>
          <a:endParaRPr lang="fr-CA"/>
        </a:p>
      </dgm:t>
    </dgm:pt>
    <dgm:pt modelId="{E8A6C2AC-A642-4580-8798-58364FC20D79}">
      <dgm:prSet phldrT="[Texte]" custT="1"/>
      <dgm:spPr/>
      <dgm:t>
        <a:bodyPr/>
        <a:lstStyle/>
        <a:p>
          <a:r>
            <a:rPr lang="fr-CA" sz="1050" dirty="0"/>
            <a:t>Compensation de 20$ par participant.</a:t>
          </a:r>
        </a:p>
      </dgm:t>
    </dgm:pt>
    <dgm:pt modelId="{C9844CA0-DCBB-4B7E-AD77-4D6A7F7508EF}" type="parTrans" cxnId="{4B48B4EA-1548-45F3-A5A0-A71846F4A6A7}">
      <dgm:prSet/>
      <dgm:spPr/>
      <dgm:t>
        <a:bodyPr/>
        <a:lstStyle/>
        <a:p>
          <a:endParaRPr lang="fr-CA"/>
        </a:p>
      </dgm:t>
    </dgm:pt>
    <dgm:pt modelId="{CBF0525B-408F-4728-A68A-14D6602B1FE8}" type="sibTrans" cxnId="{4B48B4EA-1548-45F3-A5A0-A71846F4A6A7}">
      <dgm:prSet/>
      <dgm:spPr/>
      <dgm:t>
        <a:bodyPr/>
        <a:lstStyle/>
        <a:p>
          <a:endParaRPr lang="fr-CA"/>
        </a:p>
      </dgm:t>
    </dgm:pt>
    <dgm:pt modelId="{D1F645F9-FEE4-4738-9AE4-64ADF5B5386B}">
      <dgm:prSet phldrT="[Texte]"/>
      <dgm:spPr/>
      <dgm:t>
        <a:bodyPr/>
        <a:lstStyle/>
        <a:p>
          <a:pPr algn="l"/>
          <a:endParaRPr lang="fr-CA" sz="800" dirty="0"/>
        </a:p>
      </dgm:t>
    </dgm:pt>
    <dgm:pt modelId="{1415834F-4970-40F5-90F1-2338BA1534D3}" type="parTrans" cxnId="{05F620DB-F23E-4B6C-909A-ABE926BC96B2}">
      <dgm:prSet/>
      <dgm:spPr/>
      <dgm:t>
        <a:bodyPr/>
        <a:lstStyle/>
        <a:p>
          <a:endParaRPr lang="fr-CA"/>
        </a:p>
      </dgm:t>
    </dgm:pt>
    <dgm:pt modelId="{790864ED-45AC-4BCB-BC80-A63342570605}" type="sibTrans" cxnId="{05F620DB-F23E-4B6C-909A-ABE926BC96B2}">
      <dgm:prSet/>
      <dgm:spPr/>
      <dgm:t>
        <a:bodyPr/>
        <a:lstStyle/>
        <a:p>
          <a:endParaRPr lang="fr-CA"/>
        </a:p>
      </dgm:t>
    </dgm:pt>
    <dgm:pt modelId="{45D28C1F-CBA6-4AF0-966A-A364B77ED52E}">
      <dgm:prSet phldrT="[Texte]" custT="1"/>
      <dgm:spPr/>
      <dgm:t>
        <a:bodyPr/>
        <a:lstStyle/>
        <a:p>
          <a:pPr algn="just"/>
          <a:r>
            <a:rPr lang="fr-CA" sz="1000" dirty="0"/>
            <a:t> Afin de respecter les critères d’admissibilité de l’étude, votre enfant </a:t>
          </a:r>
          <a:r>
            <a:rPr lang="fr-CA" sz="1000" b="1" dirty="0"/>
            <a:t>ne doit pas </a:t>
          </a:r>
          <a:r>
            <a:rPr lang="fr-CA" sz="1000" dirty="0"/>
            <a:t>présenter en concomitance avec son TDAH une déficience intellectuelle, un trouble du langage modéré ou sévère, de l’épilepsie, un syndrome Gilles de la Tourette ou un trouble du spectre de l’autisme. </a:t>
          </a:r>
        </a:p>
      </dgm:t>
    </dgm:pt>
    <dgm:pt modelId="{4F770B3C-EEE1-4BB0-BF71-EA74F385E81B}" type="parTrans" cxnId="{2D07FBC9-7E49-4828-9DA1-7D9D7F4A6135}">
      <dgm:prSet/>
      <dgm:spPr/>
      <dgm:t>
        <a:bodyPr/>
        <a:lstStyle/>
        <a:p>
          <a:endParaRPr lang="fr-CA"/>
        </a:p>
      </dgm:t>
    </dgm:pt>
    <dgm:pt modelId="{47E7BC61-73FA-4C0E-B8EA-E844CE72D8BB}" type="sibTrans" cxnId="{2D07FBC9-7E49-4828-9DA1-7D9D7F4A6135}">
      <dgm:prSet/>
      <dgm:spPr/>
      <dgm:t>
        <a:bodyPr/>
        <a:lstStyle/>
        <a:p>
          <a:endParaRPr lang="fr-CA"/>
        </a:p>
      </dgm:t>
    </dgm:pt>
    <dgm:pt modelId="{DF24F170-D3DD-4E48-BAE3-9E3D2FC4FEBD}">
      <dgm:prSet phldrT="[Texte]" custT="1"/>
      <dgm:spPr/>
      <dgm:t>
        <a:bodyPr/>
        <a:lstStyle/>
        <a:p>
          <a:pPr algn="l"/>
          <a:endParaRPr lang="fr-CA" sz="1000" dirty="0"/>
        </a:p>
      </dgm:t>
    </dgm:pt>
    <dgm:pt modelId="{E714F588-479C-4B75-963E-49AF8B975354}" type="parTrans" cxnId="{1728894D-70CD-4837-B040-5AD0EEB49714}">
      <dgm:prSet/>
      <dgm:spPr/>
      <dgm:t>
        <a:bodyPr/>
        <a:lstStyle/>
        <a:p>
          <a:endParaRPr lang="fr-CA"/>
        </a:p>
      </dgm:t>
    </dgm:pt>
    <dgm:pt modelId="{66242B39-8BB8-479B-BFD5-ED14A78A2FBD}" type="sibTrans" cxnId="{1728894D-70CD-4837-B040-5AD0EEB49714}">
      <dgm:prSet/>
      <dgm:spPr/>
      <dgm:t>
        <a:bodyPr/>
        <a:lstStyle/>
        <a:p>
          <a:endParaRPr lang="fr-CA"/>
        </a:p>
      </dgm:t>
    </dgm:pt>
    <dgm:pt modelId="{69C53B99-E0DD-430A-A4AA-2D66310072A8}">
      <dgm:prSet phldrT="[Texte]" custT="1"/>
      <dgm:spPr/>
      <dgm:t>
        <a:bodyPr/>
        <a:lstStyle/>
        <a:p>
          <a:pPr algn="l"/>
          <a:endParaRPr lang="fr-CA" sz="1000" dirty="0"/>
        </a:p>
      </dgm:t>
    </dgm:pt>
    <dgm:pt modelId="{32611FAB-DADA-4E80-9BB2-7EC6C28838E0}" type="parTrans" cxnId="{CF6A0301-7375-48DE-80A6-017750822599}">
      <dgm:prSet/>
      <dgm:spPr/>
      <dgm:t>
        <a:bodyPr/>
        <a:lstStyle/>
        <a:p>
          <a:endParaRPr lang="fr-CA"/>
        </a:p>
      </dgm:t>
    </dgm:pt>
    <dgm:pt modelId="{565B1453-CE30-442B-8AB0-BC0025637BCC}" type="sibTrans" cxnId="{CF6A0301-7375-48DE-80A6-017750822599}">
      <dgm:prSet/>
      <dgm:spPr/>
      <dgm:t>
        <a:bodyPr/>
        <a:lstStyle/>
        <a:p>
          <a:endParaRPr lang="fr-CA"/>
        </a:p>
      </dgm:t>
    </dgm:pt>
    <dgm:pt modelId="{6ECCC670-65CE-43A9-8CBE-FF203D34DA64}">
      <dgm:prSet phldrT="[Texte]" custT="1"/>
      <dgm:spPr/>
      <dgm:t>
        <a:bodyPr/>
        <a:lstStyle/>
        <a:p>
          <a:endParaRPr lang="fr-CA" sz="1200" dirty="0">
            <a:highlight>
              <a:srgbClr val="FFFF00"/>
            </a:highlight>
          </a:endParaRPr>
        </a:p>
      </dgm:t>
    </dgm:pt>
    <dgm:pt modelId="{B604EAF8-694D-41C4-AE41-48B344F100CB}" type="parTrans" cxnId="{E8E934B6-6D37-4E82-BABB-7A41F390D9F8}">
      <dgm:prSet/>
      <dgm:spPr/>
      <dgm:t>
        <a:bodyPr/>
        <a:lstStyle/>
        <a:p>
          <a:endParaRPr lang="fr-CA"/>
        </a:p>
      </dgm:t>
    </dgm:pt>
    <dgm:pt modelId="{44CFF09F-B5EE-4393-83DF-F742AD2FC225}" type="sibTrans" cxnId="{E8E934B6-6D37-4E82-BABB-7A41F390D9F8}">
      <dgm:prSet/>
      <dgm:spPr/>
      <dgm:t>
        <a:bodyPr/>
        <a:lstStyle/>
        <a:p>
          <a:endParaRPr lang="fr-CA"/>
        </a:p>
      </dgm:t>
    </dgm:pt>
    <dgm:pt modelId="{E5338929-9F56-4A1E-A599-91A7F73635D1}">
      <dgm:prSet phldrT="[Texte]" custT="1"/>
      <dgm:spPr/>
      <dgm:t>
        <a:bodyPr/>
        <a:lstStyle/>
        <a:p>
          <a:endParaRPr lang="fr-CA" sz="1000" dirty="0"/>
        </a:p>
      </dgm:t>
    </dgm:pt>
    <dgm:pt modelId="{149F6075-8A35-4441-A0F3-8179A107DD79}" type="parTrans" cxnId="{40301B32-6CD2-4D96-8615-12EC3B9F4F9B}">
      <dgm:prSet/>
      <dgm:spPr/>
      <dgm:t>
        <a:bodyPr/>
        <a:lstStyle/>
        <a:p>
          <a:endParaRPr lang="fr-CA"/>
        </a:p>
      </dgm:t>
    </dgm:pt>
    <dgm:pt modelId="{363E0E7B-5802-4B02-B006-944F137B219B}" type="sibTrans" cxnId="{40301B32-6CD2-4D96-8615-12EC3B9F4F9B}">
      <dgm:prSet/>
      <dgm:spPr/>
      <dgm:t>
        <a:bodyPr/>
        <a:lstStyle/>
        <a:p>
          <a:endParaRPr lang="fr-CA"/>
        </a:p>
      </dgm:t>
    </dgm:pt>
    <dgm:pt modelId="{48DD94A3-3992-4B51-AEBF-FD4349AB2DBF}">
      <dgm:prSet phldrT="[Texte]" custT="1"/>
      <dgm:spPr/>
      <dgm:t>
        <a:bodyPr/>
        <a:lstStyle/>
        <a:p>
          <a:endParaRPr lang="fr-CA" sz="500" dirty="0"/>
        </a:p>
      </dgm:t>
    </dgm:pt>
    <dgm:pt modelId="{DB246309-9799-4ED5-A26E-3CC16A1C9012}" type="parTrans" cxnId="{E5299B77-6762-44C2-9669-612C4E931020}">
      <dgm:prSet/>
      <dgm:spPr/>
      <dgm:t>
        <a:bodyPr/>
        <a:lstStyle/>
        <a:p>
          <a:endParaRPr lang="fr-CA"/>
        </a:p>
      </dgm:t>
    </dgm:pt>
    <dgm:pt modelId="{C1EF09C9-F900-444C-A239-299C17EE2456}" type="sibTrans" cxnId="{E5299B77-6762-44C2-9669-612C4E931020}">
      <dgm:prSet/>
      <dgm:spPr/>
      <dgm:t>
        <a:bodyPr/>
        <a:lstStyle/>
        <a:p>
          <a:endParaRPr lang="fr-CA"/>
        </a:p>
      </dgm:t>
    </dgm:pt>
    <dgm:pt modelId="{B32986F7-C747-4729-9D7D-32290B8375F7}">
      <dgm:prSet phldrT="[Texte]" custT="1"/>
      <dgm:spPr/>
      <dgm:t>
        <a:bodyPr/>
        <a:lstStyle/>
        <a:p>
          <a:endParaRPr lang="fr-CA" sz="500" dirty="0"/>
        </a:p>
      </dgm:t>
    </dgm:pt>
    <dgm:pt modelId="{2503BB4E-42CF-4555-899A-D54A0EC5390A}" type="parTrans" cxnId="{FFFDDD17-46F9-4E9E-A751-62E4185D44A9}">
      <dgm:prSet/>
      <dgm:spPr/>
      <dgm:t>
        <a:bodyPr/>
        <a:lstStyle/>
        <a:p>
          <a:endParaRPr lang="fr-CA"/>
        </a:p>
      </dgm:t>
    </dgm:pt>
    <dgm:pt modelId="{24109317-8D92-4C6D-9A05-0FADA7BBAB79}" type="sibTrans" cxnId="{FFFDDD17-46F9-4E9E-A751-62E4185D44A9}">
      <dgm:prSet/>
      <dgm:spPr/>
      <dgm:t>
        <a:bodyPr/>
        <a:lstStyle/>
        <a:p>
          <a:endParaRPr lang="fr-CA"/>
        </a:p>
      </dgm:t>
    </dgm:pt>
    <dgm:pt modelId="{BAF9905D-D1D6-4F7A-A6E2-EFC184703548}">
      <dgm:prSet phldrT="[Texte]" custT="1"/>
      <dgm:spPr/>
      <dgm:t>
        <a:bodyPr/>
        <a:lstStyle/>
        <a:p>
          <a:endParaRPr lang="fr-CA" sz="500" dirty="0"/>
        </a:p>
      </dgm:t>
    </dgm:pt>
    <dgm:pt modelId="{24994EBA-1F90-48F0-ABC0-AF03DDE47D23}" type="parTrans" cxnId="{81D04AA7-B77B-4CEF-936D-59CE10B264CD}">
      <dgm:prSet/>
      <dgm:spPr/>
      <dgm:t>
        <a:bodyPr/>
        <a:lstStyle/>
        <a:p>
          <a:endParaRPr lang="fr-CA"/>
        </a:p>
      </dgm:t>
    </dgm:pt>
    <dgm:pt modelId="{718B4F6F-C4BE-40C8-BA0A-7FB56BB26B31}" type="sibTrans" cxnId="{81D04AA7-B77B-4CEF-936D-59CE10B264CD}">
      <dgm:prSet/>
      <dgm:spPr/>
      <dgm:t>
        <a:bodyPr/>
        <a:lstStyle/>
        <a:p>
          <a:endParaRPr lang="fr-CA"/>
        </a:p>
      </dgm:t>
    </dgm:pt>
    <dgm:pt modelId="{4612F311-1C69-4009-82AF-D3E5E00A43AA}" type="pres">
      <dgm:prSet presAssocID="{1E3C3B80-58C9-429B-B359-E06222BF17AE}" presName="linear" presStyleCnt="0">
        <dgm:presLayoutVars>
          <dgm:dir/>
          <dgm:animLvl val="lvl"/>
          <dgm:resizeHandles val="exact"/>
        </dgm:presLayoutVars>
      </dgm:prSet>
      <dgm:spPr/>
      <dgm:t>
        <a:bodyPr/>
        <a:lstStyle/>
        <a:p>
          <a:endParaRPr lang="fr-FR"/>
        </a:p>
      </dgm:t>
    </dgm:pt>
    <dgm:pt modelId="{7D62BD9F-E2CC-415A-9B64-8644B1A7F766}" type="pres">
      <dgm:prSet presAssocID="{54B27600-4EB1-4EB2-9F51-FA896E202041}" presName="parentLin" presStyleCnt="0"/>
      <dgm:spPr/>
    </dgm:pt>
    <dgm:pt modelId="{78963785-C9A0-494A-96A6-B1C80ABF42B2}" type="pres">
      <dgm:prSet presAssocID="{54B27600-4EB1-4EB2-9F51-FA896E202041}" presName="parentLeftMargin" presStyleLbl="node1" presStyleIdx="0" presStyleCnt="3"/>
      <dgm:spPr/>
      <dgm:t>
        <a:bodyPr/>
        <a:lstStyle/>
        <a:p>
          <a:endParaRPr lang="fr-FR"/>
        </a:p>
      </dgm:t>
    </dgm:pt>
    <dgm:pt modelId="{DF919F4C-B855-4042-8911-C7B2C173B572}" type="pres">
      <dgm:prSet presAssocID="{54B27600-4EB1-4EB2-9F51-FA896E202041}" presName="parentText" presStyleLbl="node1" presStyleIdx="0" presStyleCnt="3" custScaleY="25880" custLinFactX="-8383" custLinFactNeighborX="-100000" custLinFactNeighborY="-24947">
        <dgm:presLayoutVars>
          <dgm:chMax val="0"/>
          <dgm:bulletEnabled val="1"/>
        </dgm:presLayoutVars>
      </dgm:prSet>
      <dgm:spPr/>
      <dgm:t>
        <a:bodyPr/>
        <a:lstStyle/>
        <a:p>
          <a:endParaRPr lang="fr-FR"/>
        </a:p>
      </dgm:t>
    </dgm:pt>
    <dgm:pt modelId="{1BEA6EA4-33FF-444A-A92A-6858ADD0639A}" type="pres">
      <dgm:prSet presAssocID="{54B27600-4EB1-4EB2-9F51-FA896E202041}" presName="negativeSpace" presStyleCnt="0"/>
      <dgm:spPr/>
    </dgm:pt>
    <dgm:pt modelId="{9F16A36A-E108-4A45-9BBA-C768E78FB7B7}" type="pres">
      <dgm:prSet presAssocID="{54B27600-4EB1-4EB2-9F51-FA896E202041}" presName="childText" presStyleLbl="conFgAcc1" presStyleIdx="0" presStyleCnt="3" custScaleX="100000" custScaleY="72303">
        <dgm:presLayoutVars>
          <dgm:bulletEnabled val="1"/>
        </dgm:presLayoutVars>
      </dgm:prSet>
      <dgm:spPr/>
      <dgm:t>
        <a:bodyPr/>
        <a:lstStyle/>
        <a:p>
          <a:endParaRPr lang="fr-FR"/>
        </a:p>
      </dgm:t>
    </dgm:pt>
    <dgm:pt modelId="{757568BD-9EA3-4ECC-B7CA-426B382EF732}" type="pres">
      <dgm:prSet presAssocID="{AC4BBACC-98E4-46B2-8427-EB5C3C10967C}" presName="spaceBetweenRectangles" presStyleCnt="0"/>
      <dgm:spPr/>
    </dgm:pt>
    <dgm:pt modelId="{D84A2B99-68E7-47D9-9897-70C67B56FD79}" type="pres">
      <dgm:prSet presAssocID="{CDD91E5D-0D4B-421E-ABE8-417A39F6A24E}" presName="parentLin" presStyleCnt="0"/>
      <dgm:spPr/>
    </dgm:pt>
    <dgm:pt modelId="{0A9815FA-5CAE-4E89-807D-F8F9BC3E78B0}" type="pres">
      <dgm:prSet presAssocID="{CDD91E5D-0D4B-421E-ABE8-417A39F6A24E}" presName="parentLeftMargin" presStyleLbl="node1" presStyleIdx="0" presStyleCnt="3"/>
      <dgm:spPr/>
      <dgm:t>
        <a:bodyPr/>
        <a:lstStyle/>
        <a:p>
          <a:endParaRPr lang="fr-FR"/>
        </a:p>
      </dgm:t>
    </dgm:pt>
    <dgm:pt modelId="{8D56E5BC-5A9B-48FE-B062-53FC95C16382}" type="pres">
      <dgm:prSet presAssocID="{CDD91E5D-0D4B-421E-ABE8-417A39F6A24E}" presName="parentText" presStyleLbl="node1" presStyleIdx="1" presStyleCnt="3" custScaleY="23249" custLinFactX="-192" custLinFactNeighborX="-100000" custLinFactNeighborY="-28081">
        <dgm:presLayoutVars>
          <dgm:chMax val="0"/>
          <dgm:bulletEnabled val="1"/>
        </dgm:presLayoutVars>
      </dgm:prSet>
      <dgm:spPr/>
      <dgm:t>
        <a:bodyPr/>
        <a:lstStyle/>
        <a:p>
          <a:endParaRPr lang="fr-FR"/>
        </a:p>
      </dgm:t>
    </dgm:pt>
    <dgm:pt modelId="{0FBB4CD5-9F2E-465C-8236-2946E806628A}" type="pres">
      <dgm:prSet presAssocID="{CDD91E5D-0D4B-421E-ABE8-417A39F6A24E}" presName="negativeSpace" presStyleCnt="0"/>
      <dgm:spPr/>
    </dgm:pt>
    <dgm:pt modelId="{E87A0B5A-C8B2-44C9-A6F1-FD678404A371}" type="pres">
      <dgm:prSet presAssocID="{CDD91E5D-0D4B-421E-ABE8-417A39F6A24E}" presName="childText" presStyleLbl="conFgAcc1" presStyleIdx="1" presStyleCnt="3" custScaleY="64868">
        <dgm:presLayoutVars>
          <dgm:bulletEnabled val="1"/>
        </dgm:presLayoutVars>
      </dgm:prSet>
      <dgm:spPr/>
      <dgm:t>
        <a:bodyPr/>
        <a:lstStyle/>
        <a:p>
          <a:endParaRPr lang="fr-FR"/>
        </a:p>
      </dgm:t>
    </dgm:pt>
    <dgm:pt modelId="{13905D1F-0C98-4500-9E84-1819830EB59A}" type="pres">
      <dgm:prSet presAssocID="{9585DAFE-D5F2-414D-8BDF-F5E29076715B}" presName="spaceBetweenRectangles" presStyleCnt="0"/>
      <dgm:spPr/>
    </dgm:pt>
    <dgm:pt modelId="{8805DA58-A6D3-47AC-94F4-ECDD25723F42}" type="pres">
      <dgm:prSet presAssocID="{AA9E3FFA-BB0F-4023-BB7D-62DE686DEEAE}" presName="parentLin" presStyleCnt="0"/>
      <dgm:spPr/>
    </dgm:pt>
    <dgm:pt modelId="{7F593BE1-6C41-4339-98DA-DB766955BC1A}" type="pres">
      <dgm:prSet presAssocID="{AA9E3FFA-BB0F-4023-BB7D-62DE686DEEAE}" presName="parentLeftMargin" presStyleLbl="node1" presStyleIdx="1" presStyleCnt="3"/>
      <dgm:spPr/>
      <dgm:t>
        <a:bodyPr/>
        <a:lstStyle/>
        <a:p>
          <a:endParaRPr lang="fr-FR"/>
        </a:p>
      </dgm:t>
    </dgm:pt>
    <dgm:pt modelId="{8E3B1CB6-FD30-44FC-8C3A-05EE04E17E3F}" type="pres">
      <dgm:prSet presAssocID="{AA9E3FFA-BB0F-4023-BB7D-62DE686DEEAE}" presName="parentText" presStyleLbl="node1" presStyleIdx="2" presStyleCnt="3" custScaleY="22853" custLinFactNeighborX="-100000" custLinFactNeighborY="-24200">
        <dgm:presLayoutVars>
          <dgm:chMax val="0"/>
          <dgm:bulletEnabled val="1"/>
        </dgm:presLayoutVars>
      </dgm:prSet>
      <dgm:spPr/>
      <dgm:t>
        <a:bodyPr/>
        <a:lstStyle/>
        <a:p>
          <a:endParaRPr lang="fr-FR"/>
        </a:p>
      </dgm:t>
    </dgm:pt>
    <dgm:pt modelId="{7DF6E081-3701-461A-9197-FA0D72050B2A}" type="pres">
      <dgm:prSet presAssocID="{AA9E3FFA-BB0F-4023-BB7D-62DE686DEEAE}" presName="negativeSpace" presStyleCnt="0"/>
      <dgm:spPr/>
    </dgm:pt>
    <dgm:pt modelId="{38B915FB-AC17-4167-9254-487221022666}" type="pres">
      <dgm:prSet presAssocID="{AA9E3FFA-BB0F-4023-BB7D-62DE686DEEAE}" presName="childText" presStyleLbl="conFgAcc1" presStyleIdx="2" presStyleCnt="3" custScaleY="84658">
        <dgm:presLayoutVars>
          <dgm:bulletEnabled val="1"/>
        </dgm:presLayoutVars>
      </dgm:prSet>
      <dgm:spPr/>
      <dgm:t>
        <a:bodyPr/>
        <a:lstStyle/>
        <a:p>
          <a:endParaRPr lang="fr-FR"/>
        </a:p>
      </dgm:t>
    </dgm:pt>
  </dgm:ptLst>
  <dgm:cxnLst>
    <dgm:cxn modelId="{22F6CC47-8B53-4C37-8DC3-6C7BF3C5DE83}" type="presOf" srcId="{1E3C3B80-58C9-429B-B359-E06222BF17AE}" destId="{4612F311-1C69-4009-82AF-D3E5E00A43AA}" srcOrd="0" destOrd="0" presId="urn:microsoft.com/office/officeart/2005/8/layout/list1"/>
    <dgm:cxn modelId="{9FAC60FC-CDED-4455-945D-9A19D59E08A2}" type="presOf" srcId="{54B27600-4EB1-4EB2-9F51-FA896E202041}" destId="{78963785-C9A0-494A-96A6-B1C80ABF42B2}" srcOrd="0" destOrd="0" presId="urn:microsoft.com/office/officeart/2005/8/layout/list1"/>
    <dgm:cxn modelId="{2973D75A-C7B5-4DF1-8C1A-9ABD8608A202}" type="presOf" srcId="{AA9E3FFA-BB0F-4023-BB7D-62DE686DEEAE}" destId="{8E3B1CB6-FD30-44FC-8C3A-05EE04E17E3F}" srcOrd="1" destOrd="0" presId="urn:microsoft.com/office/officeart/2005/8/layout/list1"/>
    <dgm:cxn modelId="{5D2D19E8-E174-4F50-8532-5BEBCE041D1B}" srcId="{1E3C3B80-58C9-429B-B359-E06222BF17AE}" destId="{AA9E3FFA-BB0F-4023-BB7D-62DE686DEEAE}" srcOrd="2" destOrd="0" parTransId="{55704C35-3495-4FC4-858C-C539BED4493D}" sibTransId="{FE7DF180-A3B5-4D9A-818F-1A28FFB92E42}"/>
    <dgm:cxn modelId="{6FB4CD9A-BFAA-478F-B17C-579E60CD13DA}" srcId="{1E3C3B80-58C9-429B-B359-E06222BF17AE}" destId="{CDD91E5D-0D4B-421E-ABE8-417A39F6A24E}" srcOrd="1" destOrd="0" parTransId="{19B9910E-626B-4420-8BD1-12AADC1427DA}" sibTransId="{9585DAFE-D5F2-414D-8BDF-F5E29076715B}"/>
    <dgm:cxn modelId="{40301B32-6CD2-4D96-8615-12EC3B9F4F9B}" srcId="{AA9E3FFA-BB0F-4023-BB7D-62DE686DEEAE}" destId="{E5338929-9F56-4A1E-A599-91A7F73635D1}" srcOrd="0" destOrd="0" parTransId="{149F6075-8A35-4441-A0F3-8179A107DD79}" sibTransId="{363E0E7B-5802-4B02-B006-944F137B219B}"/>
    <dgm:cxn modelId="{CE0FE1EB-0B3A-4CBD-AAE9-AD37C7AB0587}" type="presOf" srcId="{48DD94A3-3992-4B51-AEBF-FD4349AB2DBF}" destId="{E87A0B5A-C8B2-44C9-A6F1-FD678404A371}" srcOrd="0" destOrd="5" presId="urn:microsoft.com/office/officeart/2005/8/layout/list1"/>
    <dgm:cxn modelId="{AAE9E9C5-8125-457B-8259-9D765F3282CB}" type="presOf" srcId="{AA9E3FFA-BB0F-4023-BB7D-62DE686DEEAE}" destId="{7F593BE1-6C41-4339-98DA-DB766955BC1A}" srcOrd="0" destOrd="0" presId="urn:microsoft.com/office/officeart/2005/8/layout/list1"/>
    <dgm:cxn modelId="{90D99D6D-D662-44C3-8533-CA9FC4316E7D}" type="presOf" srcId="{E8A6C2AC-A642-4580-8798-58364FC20D79}" destId="{38B915FB-AC17-4167-9254-487221022666}" srcOrd="0" destOrd="3" presId="urn:microsoft.com/office/officeart/2005/8/layout/list1"/>
    <dgm:cxn modelId="{6C1CEE5E-1E0C-45E4-AF64-C6902E06567F}" srcId="{54B27600-4EB1-4EB2-9F51-FA896E202041}" destId="{7578B055-BCF7-40C6-835F-7C5D3134A183}" srcOrd="1" destOrd="0" parTransId="{5A5FBF61-83EE-4BEA-95DD-1AB733B18E8F}" sibTransId="{95B3615B-2B36-4792-A608-3A92069E9874}"/>
    <dgm:cxn modelId="{29FE0BAD-1D04-4C2E-9B38-E74CB75BF43A}" type="presOf" srcId="{30494E76-8046-4EAB-BAD5-0A2D0E01EA02}" destId="{E87A0B5A-C8B2-44C9-A6F1-FD678404A371}" srcOrd="0" destOrd="2" presId="urn:microsoft.com/office/officeart/2005/8/layout/list1"/>
    <dgm:cxn modelId="{DA82CB02-0F52-4346-B6F8-887EBDC2CB16}" type="presOf" srcId="{DF24F170-D3DD-4E48-BAE3-9E3D2FC4FEBD}" destId="{9F16A36A-E108-4A45-9BBA-C768E78FB7B7}" srcOrd="0" destOrd="2" presId="urn:microsoft.com/office/officeart/2005/8/layout/list1"/>
    <dgm:cxn modelId="{D0698793-4161-4F04-B4A4-7A3E1BA70892}" type="presOf" srcId="{BAF9905D-D1D6-4F7A-A6E2-EFC184703548}" destId="{E87A0B5A-C8B2-44C9-A6F1-FD678404A371}" srcOrd="0" destOrd="4" presId="urn:microsoft.com/office/officeart/2005/8/layout/list1"/>
    <dgm:cxn modelId="{61459659-0F2D-4833-B28E-0E5C0BF42B6E}" type="presOf" srcId="{D1F645F9-FEE4-4738-9AE4-64ADF5B5386B}" destId="{9F16A36A-E108-4A45-9BBA-C768E78FB7B7}" srcOrd="0" destOrd="4" presId="urn:microsoft.com/office/officeart/2005/8/layout/list1"/>
    <dgm:cxn modelId="{FC28CACF-CC26-4AF6-9EB6-14815BB8F23B}" srcId="{CDD91E5D-0D4B-421E-ABE8-417A39F6A24E}" destId="{30494E76-8046-4EAB-BAD5-0A2D0E01EA02}" srcOrd="2" destOrd="0" parTransId="{533831F8-C762-45A2-AAFA-54F0F074EC3D}" sibTransId="{8C8184D6-EE32-4A10-BF31-71EA63A4809E}"/>
    <dgm:cxn modelId="{B46BE828-B3DB-4675-9FF2-36309BF77F7F}" type="presOf" srcId="{CF77C621-FA72-413A-81F4-1A8672520A13}" destId="{38B915FB-AC17-4167-9254-487221022666}" srcOrd="0" destOrd="1" presId="urn:microsoft.com/office/officeart/2005/8/layout/list1"/>
    <dgm:cxn modelId="{04AA5FBC-B518-4B5D-B7BD-88E4349F4CD8}" type="presOf" srcId="{6ECCC670-65CE-43A9-8CBE-FF203D34DA64}" destId="{E87A0B5A-C8B2-44C9-A6F1-FD678404A371}" srcOrd="0" destOrd="0" presId="urn:microsoft.com/office/officeart/2005/8/layout/list1"/>
    <dgm:cxn modelId="{FFFDDD17-46F9-4E9E-A751-62E4185D44A9}" srcId="{CDD91E5D-0D4B-421E-ABE8-417A39F6A24E}" destId="{B32986F7-C747-4729-9D7D-32290B8375F7}" srcOrd="3" destOrd="0" parTransId="{2503BB4E-42CF-4555-899A-D54A0EC5390A}" sibTransId="{24109317-8D92-4C6D-9A05-0FADA7BBAB79}"/>
    <dgm:cxn modelId="{44B09204-97F1-4536-B50B-477BFDDA3A8F}" type="presOf" srcId="{699925A3-7190-4FB6-A020-3BFC4BE47D9D}" destId="{38B915FB-AC17-4167-9254-487221022666}" srcOrd="0" destOrd="2" presId="urn:microsoft.com/office/officeart/2005/8/layout/list1"/>
    <dgm:cxn modelId="{DA7B2868-A3F4-4DA8-963F-87E35E0A07C7}" srcId="{CDD91E5D-0D4B-421E-ABE8-417A39F6A24E}" destId="{8C0B4131-9668-456B-BD50-420427D86691}" srcOrd="1" destOrd="0" parTransId="{E01A9901-7CED-4677-8299-2630DBBAC298}" sibTransId="{B0A6290E-4856-4467-A5C0-5D27115052F0}"/>
    <dgm:cxn modelId="{F5C946C3-0BE2-4C4C-A957-401B8CD4CBAF}" type="presOf" srcId="{8C0B4131-9668-456B-BD50-420427D86691}" destId="{E87A0B5A-C8B2-44C9-A6F1-FD678404A371}" srcOrd="0" destOrd="1" presId="urn:microsoft.com/office/officeart/2005/8/layout/list1"/>
    <dgm:cxn modelId="{9701725D-5AD6-46C1-9021-421FB28C0FC0}" srcId="{AA9E3FFA-BB0F-4023-BB7D-62DE686DEEAE}" destId="{CF77C621-FA72-413A-81F4-1A8672520A13}" srcOrd="1" destOrd="0" parTransId="{ADBD3B76-B151-4CA9-85B2-32ACF963D9E5}" sibTransId="{C7D114B0-1848-4C34-91C4-D604D58E4A1E}"/>
    <dgm:cxn modelId="{BCA50705-2E50-4B1E-8362-39AC79EC42A6}" type="presOf" srcId="{CDD91E5D-0D4B-421E-ABE8-417A39F6A24E}" destId="{0A9815FA-5CAE-4E89-807D-F8F9BC3E78B0}" srcOrd="0" destOrd="0" presId="urn:microsoft.com/office/officeart/2005/8/layout/list1"/>
    <dgm:cxn modelId="{E8E934B6-6D37-4E82-BABB-7A41F390D9F8}" srcId="{CDD91E5D-0D4B-421E-ABE8-417A39F6A24E}" destId="{6ECCC670-65CE-43A9-8CBE-FF203D34DA64}" srcOrd="0" destOrd="0" parTransId="{B604EAF8-694D-41C4-AE41-48B344F100CB}" sibTransId="{44CFF09F-B5EE-4393-83DF-F742AD2FC225}"/>
    <dgm:cxn modelId="{CF6A0301-7375-48DE-80A6-017750822599}" srcId="{54B27600-4EB1-4EB2-9F51-FA896E202041}" destId="{69C53B99-E0DD-430A-A4AA-2D66310072A8}" srcOrd="0" destOrd="0" parTransId="{32611FAB-DADA-4E80-9BB2-7EC6C28838E0}" sibTransId="{565B1453-CE30-442B-8AB0-BC0025637BCC}"/>
    <dgm:cxn modelId="{0F47EA6F-16EA-42AD-AD48-8D9651E1AB9F}" type="presOf" srcId="{69C53B99-E0DD-430A-A4AA-2D66310072A8}" destId="{9F16A36A-E108-4A45-9BBA-C768E78FB7B7}" srcOrd="0" destOrd="0" presId="urn:microsoft.com/office/officeart/2005/8/layout/list1"/>
    <dgm:cxn modelId="{ABA9DB44-0F8E-44B7-850B-A49B92FC0384}" type="presOf" srcId="{7578B055-BCF7-40C6-835F-7C5D3134A183}" destId="{9F16A36A-E108-4A45-9BBA-C768E78FB7B7}" srcOrd="0" destOrd="1" presId="urn:microsoft.com/office/officeart/2005/8/layout/list1"/>
    <dgm:cxn modelId="{81D04AA7-B77B-4CEF-936D-59CE10B264CD}" srcId="{CDD91E5D-0D4B-421E-ABE8-417A39F6A24E}" destId="{BAF9905D-D1D6-4F7A-A6E2-EFC184703548}" srcOrd="4" destOrd="0" parTransId="{24994EBA-1F90-48F0-ABC0-AF03DDE47D23}" sibTransId="{718B4F6F-C4BE-40C8-BA0A-7FB56BB26B31}"/>
    <dgm:cxn modelId="{430DD277-A242-4FB2-8901-D73358D4EF31}" type="presOf" srcId="{B32986F7-C747-4729-9D7D-32290B8375F7}" destId="{E87A0B5A-C8B2-44C9-A6F1-FD678404A371}" srcOrd="0" destOrd="3" presId="urn:microsoft.com/office/officeart/2005/8/layout/list1"/>
    <dgm:cxn modelId="{E5299B77-6762-44C2-9669-612C4E931020}" srcId="{CDD91E5D-0D4B-421E-ABE8-417A39F6A24E}" destId="{48DD94A3-3992-4B51-AEBF-FD4349AB2DBF}" srcOrd="5" destOrd="0" parTransId="{DB246309-9799-4ED5-A26E-3CC16A1C9012}" sibTransId="{C1EF09C9-F900-444C-A239-299C17EE2456}"/>
    <dgm:cxn modelId="{1728894D-70CD-4837-B040-5AD0EEB49714}" srcId="{54B27600-4EB1-4EB2-9F51-FA896E202041}" destId="{DF24F170-D3DD-4E48-BAE3-9E3D2FC4FEBD}" srcOrd="2" destOrd="0" parTransId="{E714F588-479C-4B75-963E-49AF8B975354}" sibTransId="{66242B39-8BB8-479B-BFD5-ED14A78A2FBD}"/>
    <dgm:cxn modelId="{05F620DB-F23E-4B6C-909A-ABE926BC96B2}" srcId="{54B27600-4EB1-4EB2-9F51-FA896E202041}" destId="{D1F645F9-FEE4-4738-9AE4-64ADF5B5386B}" srcOrd="4" destOrd="0" parTransId="{1415834F-4970-40F5-90F1-2338BA1534D3}" sibTransId="{790864ED-45AC-4BCB-BC80-A63342570605}"/>
    <dgm:cxn modelId="{09602F1A-1408-499D-A5EA-3E241CB4A0E1}" srcId="{1E3C3B80-58C9-429B-B359-E06222BF17AE}" destId="{54B27600-4EB1-4EB2-9F51-FA896E202041}" srcOrd="0" destOrd="0" parTransId="{CE183D6D-687A-4311-83B5-59236F0B135C}" sibTransId="{AC4BBACC-98E4-46B2-8427-EB5C3C10967C}"/>
    <dgm:cxn modelId="{17163089-2756-4216-A5D7-D182EB7DFF68}" type="presOf" srcId="{45D28C1F-CBA6-4AF0-966A-A364B77ED52E}" destId="{9F16A36A-E108-4A45-9BBA-C768E78FB7B7}" srcOrd="0" destOrd="3" presId="urn:microsoft.com/office/officeart/2005/8/layout/list1"/>
    <dgm:cxn modelId="{66A8E2E2-C9D9-49B0-B9D2-22E8FEDCB384}" type="presOf" srcId="{CDD91E5D-0D4B-421E-ABE8-417A39F6A24E}" destId="{8D56E5BC-5A9B-48FE-B062-53FC95C16382}" srcOrd="1" destOrd="0" presId="urn:microsoft.com/office/officeart/2005/8/layout/list1"/>
    <dgm:cxn modelId="{30715D32-B4C1-4119-91AB-44EC613F42AB}" type="presOf" srcId="{54B27600-4EB1-4EB2-9F51-FA896E202041}" destId="{DF919F4C-B855-4042-8911-C7B2C173B572}" srcOrd="1" destOrd="0" presId="urn:microsoft.com/office/officeart/2005/8/layout/list1"/>
    <dgm:cxn modelId="{2D07FBC9-7E49-4828-9DA1-7D9D7F4A6135}" srcId="{54B27600-4EB1-4EB2-9F51-FA896E202041}" destId="{45D28C1F-CBA6-4AF0-966A-A364B77ED52E}" srcOrd="3" destOrd="0" parTransId="{4F770B3C-EEE1-4BB0-BF71-EA74F385E81B}" sibTransId="{47E7BC61-73FA-4C0E-B8EA-E844CE72D8BB}"/>
    <dgm:cxn modelId="{5696BAEE-6FCB-4D44-8332-A15150629802}" srcId="{AA9E3FFA-BB0F-4023-BB7D-62DE686DEEAE}" destId="{699925A3-7190-4FB6-A020-3BFC4BE47D9D}" srcOrd="2" destOrd="0" parTransId="{03AA778F-A6FC-4A23-B496-CD7F2E69BBFD}" sibTransId="{51EB9262-6AC8-4053-8F3A-A1186AF22818}"/>
    <dgm:cxn modelId="{478DD23A-9802-440E-8E46-7B4070364D48}" type="presOf" srcId="{E5338929-9F56-4A1E-A599-91A7F73635D1}" destId="{38B915FB-AC17-4167-9254-487221022666}" srcOrd="0" destOrd="0" presId="urn:microsoft.com/office/officeart/2005/8/layout/list1"/>
    <dgm:cxn modelId="{4B48B4EA-1548-45F3-A5A0-A71846F4A6A7}" srcId="{AA9E3FFA-BB0F-4023-BB7D-62DE686DEEAE}" destId="{E8A6C2AC-A642-4580-8798-58364FC20D79}" srcOrd="3" destOrd="0" parTransId="{C9844CA0-DCBB-4B7E-AD77-4D6A7F7508EF}" sibTransId="{CBF0525B-408F-4728-A68A-14D6602B1FE8}"/>
    <dgm:cxn modelId="{6425DC45-D404-4618-AA6F-89616A49C3FE}" type="presParOf" srcId="{4612F311-1C69-4009-82AF-D3E5E00A43AA}" destId="{7D62BD9F-E2CC-415A-9B64-8644B1A7F766}" srcOrd="0" destOrd="0" presId="urn:microsoft.com/office/officeart/2005/8/layout/list1"/>
    <dgm:cxn modelId="{6A688596-E5A5-4475-B811-EA95C0A6254F}" type="presParOf" srcId="{7D62BD9F-E2CC-415A-9B64-8644B1A7F766}" destId="{78963785-C9A0-494A-96A6-B1C80ABF42B2}" srcOrd="0" destOrd="0" presId="urn:microsoft.com/office/officeart/2005/8/layout/list1"/>
    <dgm:cxn modelId="{7FE9E08B-B694-4B6D-9138-463FDBC9B114}" type="presParOf" srcId="{7D62BD9F-E2CC-415A-9B64-8644B1A7F766}" destId="{DF919F4C-B855-4042-8911-C7B2C173B572}" srcOrd="1" destOrd="0" presId="urn:microsoft.com/office/officeart/2005/8/layout/list1"/>
    <dgm:cxn modelId="{050FC715-A1FD-4810-822D-B8F18EF4A660}" type="presParOf" srcId="{4612F311-1C69-4009-82AF-D3E5E00A43AA}" destId="{1BEA6EA4-33FF-444A-A92A-6858ADD0639A}" srcOrd="1" destOrd="0" presId="urn:microsoft.com/office/officeart/2005/8/layout/list1"/>
    <dgm:cxn modelId="{6A8247C1-250B-4884-817F-1A122D3A23D0}" type="presParOf" srcId="{4612F311-1C69-4009-82AF-D3E5E00A43AA}" destId="{9F16A36A-E108-4A45-9BBA-C768E78FB7B7}" srcOrd="2" destOrd="0" presId="urn:microsoft.com/office/officeart/2005/8/layout/list1"/>
    <dgm:cxn modelId="{91399DEE-FEA6-44B8-B688-9391023D6405}" type="presParOf" srcId="{4612F311-1C69-4009-82AF-D3E5E00A43AA}" destId="{757568BD-9EA3-4ECC-B7CA-426B382EF732}" srcOrd="3" destOrd="0" presId="urn:microsoft.com/office/officeart/2005/8/layout/list1"/>
    <dgm:cxn modelId="{9A36224B-BAEA-4174-A4C0-BDB657FD5C19}" type="presParOf" srcId="{4612F311-1C69-4009-82AF-D3E5E00A43AA}" destId="{D84A2B99-68E7-47D9-9897-70C67B56FD79}" srcOrd="4" destOrd="0" presId="urn:microsoft.com/office/officeart/2005/8/layout/list1"/>
    <dgm:cxn modelId="{5E3C9016-3507-4084-BFCD-076F74772B47}" type="presParOf" srcId="{D84A2B99-68E7-47D9-9897-70C67B56FD79}" destId="{0A9815FA-5CAE-4E89-807D-F8F9BC3E78B0}" srcOrd="0" destOrd="0" presId="urn:microsoft.com/office/officeart/2005/8/layout/list1"/>
    <dgm:cxn modelId="{094AF99D-37B2-4643-8D1B-7864C6CD9279}" type="presParOf" srcId="{D84A2B99-68E7-47D9-9897-70C67B56FD79}" destId="{8D56E5BC-5A9B-48FE-B062-53FC95C16382}" srcOrd="1" destOrd="0" presId="urn:microsoft.com/office/officeart/2005/8/layout/list1"/>
    <dgm:cxn modelId="{89E2C960-32D4-4BD7-88D1-5190F2CE2F55}" type="presParOf" srcId="{4612F311-1C69-4009-82AF-D3E5E00A43AA}" destId="{0FBB4CD5-9F2E-465C-8236-2946E806628A}" srcOrd="5" destOrd="0" presId="urn:microsoft.com/office/officeart/2005/8/layout/list1"/>
    <dgm:cxn modelId="{483BEB62-1705-4A9C-AFB8-27D4FCC75B8F}" type="presParOf" srcId="{4612F311-1C69-4009-82AF-D3E5E00A43AA}" destId="{E87A0B5A-C8B2-44C9-A6F1-FD678404A371}" srcOrd="6" destOrd="0" presId="urn:microsoft.com/office/officeart/2005/8/layout/list1"/>
    <dgm:cxn modelId="{CDDDC764-21A7-42B9-B1EC-A7F86CC71D10}" type="presParOf" srcId="{4612F311-1C69-4009-82AF-D3E5E00A43AA}" destId="{13905D1F-0C98-4500-9E84-1819830EB59A}" srcOrd="7" destOrd="0" presId="urn:microsoft.com/office/officeart/2005/8/layout/list1"/>
    <dgm:cxn modelId="{299BE719-4CF1-4361-B884-20792D2CDBFB}" type="presParOf" srcId="{4612F311-1C69-4009-82AF-D3E5E00A43AA}" destId="{8805DA58-A6D3-47AC-94F4-ECDD25723F42}" srcOrd="8" destOrd="0" presId="urn:microsoft.com/office/officeart/2005/8/layout/list1"/>
    <dgm:cxn modelId="{D6F21642-FA55-4BA9-AA4D-ACD173EB6547}" type="presParOf" srcId="{8805DA58-A6D3-47AC-94F4-ECDD25723F42}" destId="{7F593BE1-6C41-4339-98DA-DB766955BC1A}" srcOrd="0" destOrd="0" presId="urn:microsoft.com/office/officeart/2005/8/layout/list1"/>
    <dgm:cxn modelId="{486E4B14-EF91-4956-A387-A959CF0214FB}" type="presParOf" srcId="{8805DA58-A6D3-47AC-94F4-ECDD25723F42}" destId="{8E3B1CB6-FD30-44FC-8C3A-05EE04E17E3F}" srcOrd="1" destOrd="0" presId="urn:microsoft.com/office/officeart/2005/8/layout/list1"/>
    <dgm:cxn modelId="{B5CF31FA-2068-407E-A8CB-85B28B8FBE99}" type="presParOf" srcId="{4612F311-1C69-4009-82AF-D3E5E00A43AA}" destId="{7DF6E081-3701-461A-9197-FA0D72050B2A}" srcOrd="9" destOrd="0" presId="urn:microsoft.com/office/officeart/2005/8/layout/list1"/>
    <dgm:cxn modelId="{9EAA5989-7A1F-4A38-AACD-EEAA77DFADC9}" type="presParOf" srcId="{4612F311-1C69-4009-82AF-D3E5E00A43AA}" destId="{38B915FB-AC17-4167-9254-48722102266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16A36A-E108-4A45-9BBA-C768E78FB7B7}">
      <dsp:nvSpPr>
        <dsp:cNvPr id="0" name=""/>
        <dsp:cNvSpPr/>
      </dsp:nvSpPr>
      <dsp:spPr>
        <a:xfrm>
          <a:off x="0" y="16506"/>
          <a:ext cx="5519530" cy="1540758"/>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28377" tIns="124968" rIns="428377" bIns="71120" numCol="1" spcCol="1270" anchor="t" anchorCtr="0">
          <a:noAutofit/>
        </a:bodyPr>
        <a:lstStyle/>
        <a:p>
          <a:pPr marL="57150" lvl="1" indent="-57150" algn="l" defTabSz="444500">
            <a:lnSpc>
              <a:spcPct val="90000"/>
            </a:lnSpc>
            <a:spcBef>
              <a:spcPct val="0"/>
            </a:spcBef>
            <a:spcAft>
              <a:spcPct val="15000"/>
            </a:spcAft>
            <a:buChar char="••"/>
          </a:pPr>
          <a:endParaRPr lang="fr-CA" sz="1000" kern="1200" dirty="0"/>
        </a:p>
        <a:p>
          <a:pPr marL="57150" lvl="1" indent="-57150" algn="l" defTabSz="444500">
            <a:lnSpc>
              <a:spcPct val="90000"/>
            </a:lnSpc>
            <a:spcBef>
              <a:spcPct val="0"/>
            </a:spcBef>
            <a:spcAft>
              <a:spcPct val="15000"/>
            </a:spcAft>
            <a:buChar char="••"/>
          </a:pPr>
          <a:r>
            <a:rPr lang="fr-CA" sz="1000" kern="1200" dirty="0"/>
            <a:t>Parents québécois résidant au Québec qui ont un enfant âgé de 8 à 12 ans avec un diagnostic de TDAH et qui vivent du stress parental.</a:t>
          </a:r>
        </a:p>
        <a:p>
          <a:pPr marL="57150" lvl="1" indent="-57150" algn="l" defTabSz="444500">
            <a:lnSpc>
              <a:spcPct val="90000"/>
            </a:lnSpc>
            <a:spcBef>
              <a:spcPct val="0"/>
            </a:spcBef>
            <a:spcAft>
              <a:spcPct val="15000"/>
            </a:spcAft>
            <a:buChar char="••"/>
          </a:pPr>
          <a:endParaRPr lang="fr-CA" sz="1000" kern="1200" dirty="0"/>
        </a:p>
        <a:p>
          <a:pPr marL="57150" lvl="1" indent="-57150" algn="just" defTabSz="444500">
            <a:lnSpc>
              <a:spcPct val="90000"/>
            </a:lnSpc>
            <a:spcBef>
              <a:spcPct val="0"/>
            </a:spcBef>
            <a:spcAft>
              <a:spcPct val="15000"/>
            </a:spcAft>
            <a:buChar char="••"/>
          </a:pPr>
          <a:r>
            <a:rPr lang="fr-CA" sz="1000" kern="1200" dirty="0"/>
            <a:t> Afin de respecter les critères d’admissibilité de l’étude, votre enfant </a:t>
          </a:r>
          <a:r>
            <a:rPr lang="fr-CA" sz="1000" b="1" kern="1200" dirty="0"/>
            <a:t>ne doit pas </a:t>
          </a:r>
          <a:r>
            <a:rPr lang="fr-CA" sz="1000" kern="1200" dirty="0"/>
            <a:t>présenter en concomitance avec son TDAH une déficience intellectuelle, un trouble du langage modéré ou sévère, de l’épilepsie, un syndrome Gilles de la Tourette ou un trouble du spectre de l’autisme. </a:t>
          </a:r>
        </a:p>
        <a:p>
          <a:pPr marL="57150" lvl="1" indent="-57150" algn="l" defTabSz="355600">
            <a:lnSpc>
              <a:spcPct val="90000"/>
            </a:lnSpc>
            <a:spcBef>
              <a:spcPct val="0"/>
            </a:spcBef>
            <a:spcAft>
              <a:spcPct val="15000"/>
            </a:spcAft>
            <a:buChar char="••"/>
          </a:pPr>
          <a:endParaRPr lang="fr-CA" sz="800" kern="1200" dirty="0"/>
        </a:p>
      </dsp:txBody>
      <dsp:txXfrm>
        <a:off x="0" y="16506"/>
        <a:ext cx="5519530" cy="1540758"/>
      </dsp:txXfrm>
    </dsp:sp>
    <dsp:sp modelId="{DF919F4C-B855-4042-8911-C7B2C173B572}">
      <dsp:nvSpPr>
        <dsp:cNvPr id="0" name=""/>
        <dsp:cNvSpPr/>
      </dsp:nvSpPr>
      <dsp:spPr>
        <a:xfrm>
          <a:off x="0" y="8450"/>
          <a:ext cx="3863671" cy="252112"/>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38" tIns="0" rIns="146038" bIns="0" numCol="1" spcCol="1270" anchor="ctr" anchorCtr="0">
          <a:noAutofit/>
        </a:bodyPr>
        <a:lstStyle/>
        <a:p>
          <a:pPr lvl="0" algn="l" defTabSz="533400">
            <a:lnSpc>
              <a:spcPct val="90000"/>
            </a:lnSpc>
            <a:spcBef>
              <a:spcPct val="0"/>
            </a:spcBef>
            <a:spcAft>
              <a:spcPct val="35000"/>
            </a:spcAft>
          </a:pPr>
          <a:r>
            <a:rPr lang="fr-CA" sz="1200" kern="1200" dirty="0"/>
            <a:t>Participants recherchés</a:t>
          </a:r>
        </a:p>
      </dsp:txBody>
      <dsp:txXfrm>
        <a:off x="12307" y="20757"/>
        <a:ext cx="3839057" cy="227498"/>
      </dsp:txXfrm>
    </dsp:sp>
    <dsp:sp modelId="{E87A0B5A-C8B2-44C9-A6F1-FD678404A371}">
      <dsp:nvSpPr>
        <dsp:cNvPr id="0" name=""/>
        <dsp:cNvSpPr/>
      </dsp:nvSpPr>
      <dsp:spPr>
        <a:xfrm>
          <a:off x="0" y="1474868"/>
          <a:ext cx="5519530" cy="1045169"/>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28377" tIns="124968" rIns="428377" bIns="85344" numCol="1" spcCol="1270" anchor="t" anchorCtr="0">
          <a:noAutofit/>
        </a:bodyPr>
        <a:lstStyle/>
        <a:p>
          <a:pPr marL="114300" lvl="1" indent="-114300" algn="l" defTabSz="533400">
            <a:lnSpc>
              <a:spcPct val="90000"/>
            </a:lnSpc>
            <a:spcBef>
              <a:spcPct val="0"/>
            </a:spcBef>
            <a:spcAft>
              <a:spcPct val="15000"/>
            </a:spcAft>
            <a:buChar char="••"/>
          </a:pPr>
          <a:endParaRPr lang="fr-CA" sz="1200" kern="1200" dirty="0">
            <a:highlight>
              <a:srgbClr val="FFFF00"/>
            </a:highlight>
          </a:endParaRPr>
        </a:p>
        <a:p>
          <a:pPr marL="114300" lvl="1" indent="-114300" algn="l" defTabSz="533400">
            <a:lnSpc>
              <a:spcPct val="90000"/>
            </a:lnSpc>
            <a:spcBef>
              <a:spcPct val="0"/>
            </a:spcBef>
            <a:spcAft>
              <a:spcPct val="15000"/>
            </a:spcAft>
            <a:buChar char="••"/>
          </a:pPr>
          <a:r>
            <a:rPr lang="fr-CA" sz="1200" kern="1200" dirty="0"/>
            <a:t>2 questionnaires remplis en ligne (35-40 min).</a:t>
          </a:r>
        </a:p>
        <a:p>
          <a:pPr marL="114300" lvl="1" indent="-114300" algn="l" defTabSz="533400">
            <a:lnSpc>
              <a:spcPct val="90000"/>
            </a:lnSpc>
            <a:spcBef>
              <a:spcPct val="0"/>
            </a:spcBef>
            <a:spcAft>
              <a:spcPct val="15000"/>
            </a:spcAft>
            <a:buChar char="••"/>
          </a:pPr>
          <a:r>
            <a:rPr lang="fr-CA" sz="1200" kern="1200" dirty="0"/>
            <a:t>Un entretien semi structuré (60 min total).</a:t>
          </a:r>
          <a:endParaRPr lang="fr-CA" sz="500" kern="1200" dirty="0"/>
        </a:p>
        <a:p>
          <a:pPr marL="57150" lvl="1" indent="-57150" algn="l" defTabSz="222250">
            <a:lnSpc>
              <a:spcPct val="90000"/>
            </a:lnSpc>
            <a:spcBef>
              <a:spcPct val="0"/>
            </a:spcBef>
            <a:spcAft>
              <a:spcPct val="15000"/>
            </a:spcAft>
            <a:buChar char="••"/>
          </a:pPr>
          <a:endParaRPr lang="fr-CA" sz="500" kern="1200" dirty="0"/>
        </a:p>
        <a:p>
          <a:pPr marL="57150" lvl="1" indent="-57150" algn="l" defTabSz="222250">
            <a:lnSpc>
              <a:spcPct val="90000"/>
            </a:lnSpc>
            <a:spcBef>
              <a:spcPct val="0"/>
            </a:spcBef>
            <a:spcAft>
              <a:spcPct val="15000"/>
            </a:spcAft>
            <a:buChar char="••"/>
          </a:pPr>
          <a:endParaRPr lang="fr-CA" sz="500" kern="1200" dirty="0"/>
        </a:p>
        <a:p>
          <a:pPr marL="57150" lvl="1" indent="-57150" algn="l" defTabSz="222250">
            <a:lnSpc>
              <a:spcPct val="90000"/>
            </a:lnSpc>
            <a:spcBef>
              <a:spcPct val="0"/>
            </a:spcBef>
            <a:spcAft>
              <a:spcPct val="15000"/>
            </a:spcAft>
            <a:buChar char="••"/>
          </a:pPr>
          <a:endParaRPr lang="fr-CA" sz="500" kern="1200" dirty="0"/>
        </a:p>
      </dsp:txBody>
      <dsp:txXfrm>
        <a:off x="0" y="1474868"/>
        <a:ext cx="5519530" cy="1045169"/>
      </dsp:txXfrm>
    </dsp:sp>
    <dsp:sp modelId="{8D56E5BC-5A9B-48FE-B062-53FC95C16382}">
      <dsp:nvSpPr>
        <dsp:cNvPr id="0" name=""/>
        <dsp:cNvSpPr/>
      </dsp:nvSpPr>
      <dsp:spPr>
        <a:xfrm>
          <a:off x="0" y="1461911"/>
          <a:ext cx="3863671" cy="226482"/>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38" tIns="0" rIns="146038" bIns="0" numCol="1" spcCol="1270" anchor="ctr" anchorCtr="0">
          <a:noAutofit/>
        </a:bodyPr>
        <a:lstStyle/>
        <a:p>
          <a:pPr lvl="0" algn="l" defTabSz="533400">
            <a:lnSpc>
              <a:spcPct val="90000"/>
            </a:lnSpc>
            <a:spcBef>
              <a:spcPct val="0"/>
            </a:spcBef>
            <a:spcAft>
              <a:spcPct val="35000"/>
            </a:spcAft>
          </a:pPr>
          <a:r>
            <a:rPr lang="fr-CA" sz="1200" kern="1200" dirty="0"/>
            <a:t>Participation</a:t>
          </a:r>
        </a:p>
      </dsp:txBody>
      <dsp:txXfrm>
        <a:off x="11056" y="1472967"/>
        <a:ext cx="3841559" cy="204370"/>
      </dsp:txXfrm>
    </dsp:sp>
    <dsp:sp modelId="{38B915FB-AC17-4167-9254-487221022666}">
      <dsp:nvSpPr>
        <dsp:cNvPr id="0" name=""/>
        <dsp:cNvSpPr/>
      </dsp:nvSpPr>
      <dsp:spPr>
        <a:xfrm>
          <a:off x="0" y="2433782"/>
          <a:ext cx="5519530" cy="1452032"/>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28377" tIns="124968" rIns="428377" bIns="71120" numCol="1" spcCol="1270" anchor="t" anchorCtr="0">
          <a:noAutofit/>
        </a:bodyPr>
        <a:lstStyle/>
        <a:p>
          <a:pPr marL="57150" lvl="1" indent="-57150" algn="l" defTabSz="444500">
            <a:lnSpc>
              <a:spcPct val="90000"/>
            </a:lnSpc>
            <a:spcBef>
              <a:spcPct val="0"/>
            </a:spcBef>
            <a:spcAft>
              <a:spcPct val="15000"/>
            </a:spcAft>
            <a:buChar char="••"/>
          </a:pPr>
          <a:endParaRPr lang="fr-CA" sz="1000" kern="1200" dirty="0"/>
        </a:p>
        <a:p>
          <a:pPr marL="57150" lvl="1" indent="-57150" algn="l" defTabSz="466725">
            <a:lnSpc>
              <a:spcPct val="90000"/>
            </a:lnSpc>
            <a:spcBef>
              <a:spcPct val="0"/>
            </a:spcBef>
            <a:spcAft>
              <a:spcPct val="15000"/>
            </a:spcAft>
            <a:buChar char="••"/>
          </a:pPr>
          <a:r>
            <a:rPr lang="fr-CA" sz="1050" kern="1200" dirty="0"/>
            <a:t>Contribuer à l’avancement des connaissances pour une meilleure compréhension du vécu de stress parental chez des parents québécois.</a:t>
          </a:r>
        </a:p>
        <a:p>
          <a:pPr marL="57150" lvl="1" indent="-57150" algn="l" defTabSz="466725">
            <a:lnSpc>
              <a:spcPct val="90000"/>
            </a:lnSpc>
            <a:spcBef>
              <a:spcPct val="0"/>
            </a:spcBef>
            <a:spcAft>
              <a:spcPct val="15000"/>
            </a:spcAft>
            <a:buChar char="••"/>
          </a:pPr>
          <a:r>
            <a:rPr lang="fr-CA" sz="1050" kern="1200" dirty="0"/>
            <a:t>Réfléchir à son expérience comme parent d’un enfant ayant un TDAH.</a:t>
          </a:r>
        </a:p>
        <a:p>
          <a:pPr marL="57150" lvl="1" indent="-57150" algn="l" defTabSz="466725">
            <a:lnSpc>
              <a:spcPct val="90000"/>
            </a:lnSpc>
            <a:spcBef>
              <a:spcPct val="0"/>
            </a:spcBef>
            <a:spcAft>
              <a:spcPct val="15000"/>
            </a:spcAft>
            <a:buChar char="••"/>
          </a:pPr>
          <a:r>
            <a:rPr lang="fr-CA" sz="1050" kern="1200" dirty="0"/>
            <a:t>Compensation de 20$ par participant.</a:t>
          </a:r>
        </a:p>
      </dsp:txBody>
      <dsp:txXfrm>
        <a:off x="0" y="2433782"/>
        <a:ext cx="5519530" cy="1452032"/>
      </dsp:txXfrm>
    </dsp:sp>
    <dsp:sp modelId="{8E3B1CB6-FD30-44FC-8C3A-05EE04E17E3F}">
      <dsp:nvSpPr>
        <dsp:cNvPr id="0" name=""/>
        <dsp:cNvSpPr/>
      </dsp:nvSpPr>
      <dsp:spPr>
        <a:xfrm>
          <a:off x="0" y="2462490"/>
          <a:ext cx="3863671" cy="22262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38" tIns="0" rIns="146038" bIns="0" numCol="1" spcCol="1270" anchor="ctr" anchorCtr="0">
          <a:noAutofit/>
        </a:bodyPr>
        <a:lstStyle/>
        <a:p>
          <a:pPr lvl="0" algn="l" defTabSz="533400">
            <a:lnSpc>
              <a:spcPct val="90000"/>
            </a:lnSpc>
            <a:spcBef>
              <a:spcPct val="0"/>
            </a:spcBef>
            <a:spcAft>
              <a:spcPct val="35000"/>
            </a:spcAft>
          </a:pPr>
          <a:r>
            <a:rPr lang="fr-CA" sz="1200" kern="1200" dirty="0"/>
            <a:t>Avantages de participer à l’étude</a:t>
          </a:r>
        </a:p>
      </dsp:txBody>
      <dsp:txXfrm>
        <a:off x="10868" y="2473358"/>
        <a:ext cx="3841935" cy="20088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6DFEAD9-A7F4-4092-8C90-D5DB67B4D507}" type="datetimeFigureOut">
              <a:rPr lang="fr-CA" smtClean="0"/>
              <a:t>2021-12-03</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82719283-8F34-4ED5-BA99-19C49F3AEA07}" type="slidenum">
              <a:rPr lang="fr-CA" smtClean="0"/>
              <a:t>‹N°›</a:t>
            </a:fld>
            <a:endParaRPr lang="fr-CA" dirty="0"/>
          </a:p>
        </p:txBody>
      </p:sp>
    </p:spTree>
    <p:extLst>
      <p:ext uri="{BB962C8B-B14F-4D97-AF65-F5344CB8AC3E}">
        <p14:creationId xmlns:p14="http://schemas.microsoft.com/office/powerpoint/2010/main" val="642127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6DFEAD9-A7F4-4092-8C90-D5DB67B4D507}" type="datetimeFigureOut">
              <a:rPr lang="fr-CA" smtClean="0"/>
              <a:t>2021-12-03</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2719283-8F34-4ED5-BA99-19C49F3AEA07}" type="slidenum">
              <a:rPr lang="fr-CA" smtClean="0"/>
              <a:t>‹N°›</a:t>
            </a:fld>
            <a:endParaRPr lang="fr-CA" dirty="0"/>
          </a:p>
        </p:txBody>
      </p:sp>
    </p:spTree>
    <p:extLst>
      <p:ext uri="{BB962C8B-B14F-4D97-AF65-F5344CB8AC3E}">
        <p14:creationId xmlns:p14="http://schemas.microsoft.com/office/powerpoint/2010/main" val="4035866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6DFEAD9-A7F4-4092-8C90-D5DB67B4D507}" type="datetimeFigureOut">
              <a:rPr lang="fr-CA" smtClean="0"/>
              <a:t>2021-12-03</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2719283-8F34-4ED5-BA99-19C49F3AEA07}" type="slidenum">
              <a:rPr lang="fr-CA" smtClean="0"/>
              <a:t>‹N°›</a:t>
            </a:fld>
            <a:endParaRPr lang="fr-CA"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1214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16DFEAD9-A7F4-4092-8C90-D5DB67B4D507}" type="datetimeFigureOut">
              <a:rPr lang="fr-CA" smtClean="0"/>
              <a:t>2021-12-03</a:t>
            </a:fld>
            <a:endParaRPr lang="fr-CA" dirty="0"/>
          </a:p>
        </p:txBody>
      </p:sp>
      <p:sp>
        <p:nvSpPr>
          <p:cNvPr id="6" name="Footer Placeholder 5"/>
          <p:cNvSpPr>
            <a:spLocks noGrp="1"/>
          </p:cNvSpPr>
          <p:nvPr>
            <p:ph type="ftr" sz="quarter" idx="11"/>
          </p:nvPr>
        </p:nvSpPr>
        <p:spPr/>
        <p:txBody>
          <a:bodyPr/>
          <a:lstStyle/>
          <a:p>
            <a:endParaRPr lang="fr-CA"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2719283-8F34-4ED5-BA99-19C49F3AEA07}" type="slidenum">
              <a:rPr lang="fr-CA" smtClean="0"/>
              <a:t>‹N°›</a:t>
            </a:fld>
            <a:endParaRPr lang="fr-CA" dirty="0"/>
          </a:p>
        </p:txBody>
      </p:sp>
    </p:spTree>
    <p:extLst>
      <p:ext uri="{BB962C8B-B14F-4D97-AF65-F5344CB8AC3E}">
        <p14:creationId xmlns:p14="http://schemas.microsoft.com/office/powerpoint/2010/main" val="2936190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16DFEAD9-A7F4-4092-8C90-D5DB67B4D507}" type="datetimeFigureOut">
              <a:rPr lang="fr-CA" smtClean="0"/>
              <a:t>2021-12-03</a:t>
            </a:fld>
            <a:endParaRPr lang="fr-CA" dirty="0"/>
          </a:p>
        </p:txBody>
      </p:sp>
      <p:sp>
        <p:nvSpPr>
          <p:cNvPr id="6" name="Footer Placeholder 5"/>
          <p:cNvSpPr>
            <a:spLocks noGrp="1"/>
          </p:cNvSpPr>
          <p:nvPr>
            <p:ph type="ftr" sz="quarter" idx="11"/>
          </p:nvPr>
        </p:nvSpPr>
        <p:spPr/>
        <p:txBody>
          <a:bodyPr/>
          <a:lstStyle/>
          <a:p>
            <a:endParaRPr lang="fr-CA"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2719283-8F34-4ED5-BA99-19C49F3AEA07}" type="slidenum">
              <a:rPr lang="fr-CA" smtClean="0"/>
              <a:t>‹N°›</a:t>
            </a:fld>
            <a:endParaRPr lang="fr-CA"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3552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16DFEAD9-A7F4-4092-8C90-D5DB67B4D507}" type="datetimeFigureOut">
              <a:rPr lang="fr-CA" smtClean="0"/>
              <a:t>2021-12-03</a:t>
            </a:fld>
            <a:endParaRPr lang="fr-CA" dirty="0"/>
          </a:p>
        </p:txBody>
      </p:sp>
      <p:sp>
        <p:nvSpPr>
          <p:cNvPr id="6" name="Footer Placeholder 5"/>
          <p:cNvSpPr>
            <a:spLocks noGrp="1"/>
          </p:cNvSpPr>
          <p:nvPr>
            <p:ph type="ftr" sz="quarter" idx="11"/>
          </p:nvPr>
        </p:nvSpPr>
        <p:spPr/>
        <p:txBody>
          <a:bodyPr/>
          <a:lstStyle/>
          <a:p>
            <a:endParaRPr lang="fr-CA"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2719283-8F34-4ED5-BA99-19C49F3AEA07}" type="slidenum">
              <a:rPr lang="fr-CA" smtClean="0"/>
              <a:t>‹N°›</a:t>
            </a:fld>
            <a:endParaRPr lang="fr-CA" dirty="0"/>
          </a:p>
        </p:txBody>
      </p:sp>
    </p:spTree>
    <p:extLst>
      <p:ext uri="{BB962C8B-B14F-4D97-AF65-F5344CB8AC3E}">
        <p14:creationId xmlns:p14="http://schemas.microsoft.com/office/powerpoint/2010/main" val="310762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6DFEAD9-A7F4-4092-8C90-D5DB67B4D507}" type="datetimeFigureOut">
              <a:rPr lang="fr-CA" smtClean="0"/>
              <a:t>2021-12-03</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2719283-8F34-4ED5-BA99-19C49F3AEA07}" type="slidenum">
              <a:rPr lang="fr-CA" smtClean="0"/>
              <a:t>‹N°›</a:t>
            </a:fld>
            <a:endParaRPr lang="fr-CA" dirty="0"/>
          </a:p>
        </p:txBody>
      </p:sp>
    </p:spTree>
    <p:extLst>
      <p:ext uri="{BB962C8B-B14F-4D97-AF65-F5344CB8AC3E}">
        <p14:creationId xmlns:p14="http://schemas.microsoft.com/office/powerpoint/2010/main" val="5934754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6DFEAD9-A7F4-4092-8C90-D5DB67B4D507}" type="datetimeFigureOut">
              <a:rPr lang="fr-CA" smtClean="0"/>
              <a:t>2021-12-03</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2719283-8F34-4ED5-BA99-19C49F3AEA07}" type="slidenum">
              <a:rPr lang="fr-CA" smtClean="0"/>
              <a:t>‹N°›</a:t>
            </a:fld>
            <a:endParaRPr lang="fr-CA" dirty="0"/>
          </a:p>
        </p:txBody>
      </p:sp>
    </p:spTree>
    <p:extLst>
      <p:ext uri="{BB962C8B-B14F-4D97-AF65-F5344CB8AC3E}">
        <p14:creationId xmlns:p14="http://schemas.microsoft.com/office/powerpoint/2010/main" val="188160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fr-FR"/>
              <a:t>Modifiez le style du titre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6DFEAD9-A7F4-4092-8C90-D5DB67B4D507}" type="datetimeFigureOut">
              <a:rPr lang="fr-CA" smtClean="0"/>
              <a:t>2021-12-03</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2719283-8F34-4ED5-BA99-19C49F3AEA07}" type="slidenum">
              <a:rPr lang="fr-CA" smtClean="0"/>
              <a:t>‹N°›</a:t>
            </a:fld>
            <a:endParaRPr lang="fr-CA" dirty="0"/>
          </a:p>
        </p:txBody>
      </p:sp>
    </p:spTree>
    <p:extLst>
      <p:ext uri="{BB962C8B-B14F-4D97-AF65-F5344CB8AC3E}">
        <p14:creationId xmlns:p14="http://schemas.microsoft.com/office/powerpoint/2010/main" val="953262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6DFEAD9-A7F4-4092-8C90-D5DB67B4D507}" type="datetimeFigureOut">
              <a:rPr lang="fr-CA" smtClean="0"/>
              <a:t>2021-12-03</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2719283-8F34-4ED5-BA99-19C49F3AEA07}" type="slidenum">
              <a:rPr lang="fr-CA" smtClean="0"/>
              <a:t>‹N°›</a:t>
            </a:fld>
            <a:endParaRPr lang="fr-CA" dirty="0"/>
          </a:p>
        </p:txBody>
      </p:sp>
    </p:spTree>
    <p:extLst>
      <p:ext uri="{BB962C8B-B14F-4D97-AF65-F5344CB8AC3E}">
        <p14:creationId xmlns:p14="http://schemas.microsoft.com/office/powerpoint/2010/main" val="3734305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6DFEAD9-A7F4-4092-8C90-D5DB67B4D507}" type="datetimeFigureOut">
              <a:rPr lang="fr-CA" smtClean="0"/>
              <a:t>2021-12-03</a:t>
            </a:fld>
            <a:endParaRPr lang="fr-CA" dirty="0"/>
          </a:p>
        </p:txBody>
      </p:sp>
      <p:sp>
        <p:nvSpPr>
          <p:cNvPr id="6" name="Footer Placeholder 5"/>
          <p:cNvSpPr>
            <a:spLocks noGrp="1"/>
          </p:cNvSpPr>
          <p:nvPr>
            <p:ph type="ftr" sz="quarter" idx="11"/>
          </p:nvPr>
        </p:nvSpPr>
        <p:spPr/>
        <p:txBody>
          <a:bodyPr/>
          <a:lstStyle/>
          <a:p>
            <a:endParaRPr lang="fr-CA" dirty="0"/>
          </a:p>
        </p:txBody>
      </p:sp>
      <p:sp>
        <p:nvSpPr>
          <p:cNvPr id="12"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3" name="Slide Number Placeholder 5"/>
          <p:cNvSpPr>
            <a:spLocks noGrp="1"/>
          </p:cNvSpPr>
          <p:nvPr>
            <p:ph type="sldNum" sz="quarter" idx="12"/>
          </p:nvPr>
        </p:nvSpPr>
        <p:spPr>
          <a:xfrm>
            <a:off x="511228" y="787783"/>
            <a:ext cx="584978" cy="365125"/>
          </a:xfrm>
        </p:spPr>
        <p:txBody>
          <a:bodyPr/>
          <a:lstStyle/>
          <a:p>
            <a:fld id="{82719283-8F34-4ED5-BA99-19C49F3AEA07}" type="slidenum">
              <a:rPr lang="fr-CA" smtClean="0"/>
              <a:t>‹N°›</a:t>
            </a:fld>
            <a:endParaRPr lang="fr-CA" dirty="0"/>
          </a:p>
        </p:txBody>
      </p:sp>
    </p:spTree>
    <p:extLst>
      <p:ext uri="{BB962C8B-B14F-4D97-AF65-F5344CB8AC3E}">
        <p14:creationId xmlns:p14="http://schemas.microsoft.com/office/powerpoint/2010/main" val="412937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6DFEAD9-A7F4-4092-8C90-D5DB67B4D507}" type="datetimeFigureOut">
              <a:rPr lang="fr-CA" smtClean="0"/>
              <a:t>2021-12-03</a:t>
            </a:fld>
            <a:endParaRPr lang="fr-CA" dirty="0"/>
          </a:p>
        </p:txBody>
      </p:sp>
      <p:sp>
        <p:nvSpPr>
          <p:cNvPr id="8" name="Footer Placeholder 7"/>
          <p:cNvSpPr>
            <a:spLocks noGrp="1"/>
          </p:cNvSpPr>
          <p:nvPr>
            <p:ph type="ftr" sz="quarter" idx="11"/>
          </p:nvPr>
        </p:nvSpPr>
        <p:spPr/>
        <p:txBody>
          <a:bodyPr/>
          <a:lstStyle/>
          <a:p>
            <a:endParaRPr lang="fr-CA"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82719283-8F34-4ED5-BA99-19C49F3AEA07}" type="slidenum">
              <a:rPr lang="fr-CA" smtClean="0"/>
              <a:t>‹N°›</a:t>
            </a:fld>
            <a:endParaRPr lang="fr-CA" dirty="0"/>
          </a:p>
        </p:txBody>
      </p:sp>
    </p:spTree>
    <p:extLst>
      <p:ext uri="{BB962C8B-B14F-4D97-AF65-F5344CB8AC3E}">
        <p14:creationId xmlns:p14="http://schemas.microsoft.com/office/powerpoint/2010/main" val="3655912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6DFEAD9-A7F4-4092-8C90-D5DB67B4D507}" type="datetimeFigureOut">
              <a:rPr lang="fr-CA" smtClean="0"/>
              <a:t>2021-12-03</a:t>
            </a:fld>
            <a:endParaRPr lang="fr-CA" dirty="0"/>
          </a:p>
        </p:txBody>
      </p:sp>
      <p:sp>
        <p:nvSpPr>
          <p:cNvPr id="4" name="Footer Placeholder 3"/>
          <p:cNvSpPr>
            <a:spLocks noGrp="1"/>
          </p:cNvSpPr>
          <p:nvPr>
            <p:ph type="ftr" sz="quarter" idx="11"/>
          </p:nvPr>
        </p:nvSpPr>
        <p:spPr/>
        <p:txBody>
          <a:bodyPr/>
          <a:lstStyle/>
          <a:p>
            <a:endParaRPr lang="fr-CA"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2719283-8F34-4ED5-BA99-19C49F3AEA07}" type="slidenum">
              <a:rPr lang="fr-CA" smtClean="0"/>
              <a:t>‹N°›</a:t>
            </a:fld>
            <a:endParaRPr lang="fr-CA" dirty="0"/>
          </a:p>
        </p:txBody>
      </p:sp>
    </p:spTree>
    <p:extLst>
      <p:ext uri="{BB962C8B-B14F-4D97-AF65-F5344CB8AC3E}">
        <p14:creationId xmlns:p14="http://schemas.microsoft.com/office/powerpoint/2010/main" val="1999105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FEAD9-A7F4-4092-8C90-D5DB67B4D507}" type="datetimeFigureOut">
              <a:rPr lang="fr-CA" smtClean="0"/>
              <a:t>2021-12-03</a:t>
            </a:fld>
            <a:endParaRPr lang="fr-CA" dirty="0"/>
          </a:p>
        </p:txBody>
      </p:sp>
      <p:sp>
        <p:nvSpPr>
          <p:cNvPr id="3" name="Footer Placeholder 2"/>
          <p:cNvSpPr>
            <a:spLocks noGrp="1"/>
          </p:cNvSpPr>
          <p:nvPr>
            <p:ph type="ftr" sz="quarter" idx="11"/>
          </p:nvPr>
        </p:nvSpPr>
        <p:spPr/>
        <p:txBody>
          <a:bodyPr/>
          <a:lstStyle/>
          <a:p>
            <a:endParaRPr lang="fr-CA"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2719283-8F34-4ED5-BA99-19C49F3AEA07}" type="slidenum">
              <a:rPr lang="fr-CA" smtClean="0"/>
              <a:t>‹N°›</a:t>
            </a:fld>
            <a:endParaRPr lang="fr-CA" dirty="0"/>
          </a:p>
        </p:txBody>
      </p:sp>
    </p:spTree>
    <p:extLst>
      <p:ext uri="{BB962C8B-B14F-4D97-AF65-F5344CB8AC3E}">
        <p14:creationId xmlns:p14="http://schemas.microsoft.com/office/powerpoint/2010/main" val="171349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6DFEAD9-A7F4-4092-8C90-D5DB67B4D507}" type="datetimeFigureOut">
              <a:rPr lang="fr-CA" smtClean="0"/>
              <a:t>2021-12-03</a:t>
            </a:fld>
            <a:endParaRPr lang="fr-CA" dirty="0"/>
          </a:p>
        </p:txBody>
      </p:sp>
      <p:sp>
        <p:nvSpPr>
          <p:cNvPr id="6" name="Footer Placeholder 5"/>
          <p:cNvSpPr>
            <a:spLocks noGrp="1"/>
          </p:cNvSpPr>
          <p:nvPr>
            <p:ph type="ftr" sz="quarter" idx="11"/>
          </p:nvPr>
        </p:nvSpPr>
        <p:spPr/>
        <p:txBody>
          <a:bodyPr/>
          <a:lstStyle/>
          <a:p>
            <a:endParaRPr lang="fr-CA"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2719283-8F34-4ED5-BA99-19C49F3AEA07}" type="slidenum">
              <a:rPr lang="fr-CA" smtClean="0"/>
              <a:t>‹N°›</a:t>
            </a:fld>
            <a:endParaRPr lang="fr-CA" dirty="0"/>
          </a:p>
        </p:txBody>
      </p:sp>
    </p:spTree>
    <p:extLst>
      <p:ext uri="{BB962C8B-B14F-4D97-AF65-F5344CB8AC3E}">
        <p14:creationId xmlns:p14="http://schemas.microsoft.com/office/powerpoint/2010/main" val="3662816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6DFEAD9-A7F4-4092-8C90-D5DB67B4D507}" type="datetimeFigureOut">
              <a:rPr lang="fr-CA" smtClean="0"/>
              <a:t>2021-12-03</a:t>
            </a:fld>
            <a:endParaRPr lang="fr-CA" dirty="0"/>
          </a:p>
        </p:txBody>
      </p:sp>
      <p:sp>
        <p:nvSpPr>
          <p:cNvPr id="6" name="Footer Placeholder 5"/>
          <p:cNvSpPr>
            <a:spLocks noGrp="1"/>
          </p:cNvSpPr>
          <p:nvPr>
            <p:ph type="ftr" sz="quarter" idx="11"/>
          </p:nvPr>
        </p:nvSpPr>
        <p:spPr/>
        <p:txBody>
          <a:bodyPr/>
          <a:lstStyle/>
          <a:p>
            <a:endParaRPr lang="fr-CA"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2719283-8F34-4ED5-BA99-19C49F3AEA07}" type="slidenum">
              <a:rPr lang="fr-CA" smtClean="0"/>
              <a:t>‹N°›</a:t>
            </a:fld>
            <a:endParaRPr lang="fr-CA" dirty="0"/>
          </a:p>
        </p:txBody>
      </p:sp>
    </p:spTree>
    <p:extLst>
      <p:ext uri="{BB962C8B-B14F-4D97-AF65-F5344CB8AC3E}">
        <p14:creationId xmlns:p14="http://schemas.microsoft.com/office/powerpoint/2010/main" val="3935894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04"/>
            <a:ext cx="1952272" cy="6853049"/>
            <a:chOff x="6627813" y="195650"/>
            <a:chExt cx="1952625" cy="5678101"/>
          </a:xfrm>
        </p:grpSpPr>
        <p:sp>
          <p:nvSpPr>
            <p:cNvPr id="50" name="Freeform 27"/>
            <p:cNvSpPr/>
            <p:nvPr/>
          </p:nvSpPr>
          <p:spPr bwMode="auto">
            <a:xfrm>
              <a:off x="6627813" y="19565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6DFEAD9-A7F4-4092-8C90-D5DB67B4D507}" type="datetimeFigureOut">
              <a:rPr lang="fr-CA" smtClean="0"/>
              <a:t>2021-12-03</a:t>
            </a:fld>
            <a:endParaRPr lang="fr-CA"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CA" dirty="0"/>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82719283-8F34-4ED5-BA99-19C49F3AEA07}" type="slidenum">
              <a:rPr lang="fr-CA" smtClean="0"/>
              <a:t>‹N°›</a:t>
            </a:fld>
            <a:endParaRPr lang="fr-CA" dirty="0"/>
          </a:p>
        </p:txBody>
      </p:sp>
    </p:spTree>
    <p:extLst>
      <p:ext uri="{BB962C8B-B14F-4D97-AF65-F5344CB8AC3E}">
        <p14:creationId xmlns:p14="http://schemas.microsoft.com/office/powerpoint/2010/main" val="4188562026"/>
      </p:ext>
    </p:extLst>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 id="2147483902" r:id="rId12"/>
    <p:sldLayoutId id="2147483903" r:id="rId13"/>
    <p:sldLayoutId id="2147483904" r:id="rId14"/>
    <p:sldLayoutId id="2147483905" r:id="rId15"/>
    <p:sldLayoutId id="214748390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Layout" Target="../diagrams/layout1.xml"/><Relationship Id="rId7" Type="http://schemas.openxmlformats.org/officeDocument/2006/relationships/hyperlink" Target="mailto:marie-claire.barbin@USherbrooke.ca" TargetMode="Externa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60D8F1-B9EF-431C-83F4-8E8DDD7D98E0}"/>
              </a:ext>
            </a:extLst>
          </p:cNvPr>
          <p:cNvSpPr>
            <a:spLocks noGrp="1"/>
          </p:cNvSpPr>
          <p:nvPr>
            <p:ph type="title"/>
          </p:nvPr>
        </p:nvSpPr>
        <p:spPr>
          <a:xfrm>
            <a:off x="1643270" y="172721"/>
            <a:ext cx="6614349" cy="1066800"/>
          </a:xfrm>
        </p:spPr>
        <p:txBody>
          <a:bodyPr>
            <a:noAutofit/>
          </a:bodyPr>
          <a:lstStyle/>
          <a:p>
            <a:r>
              <a:rPr lang="fr-CA" sz="2400" b="1" dirty="0"/>
              <a:t>Étude sur l’expérience de stress parental chez les parents d’un enfant avec un TDAH</a:t>
            </a:r>
          </a:p>
        </p:txBody>
      </p:sp>
      <p:sp>
        <p:nvSpPr>
          <p:cNvPr id="3" name="Espace réservé du texte 2">
            <a:extLst>
              <a:ext uri="{FF2B5EF4-FFF2-40B4-BE49-F238E27FC236}">
                <a16:creationId xmlns:a16="http://schemas.microsoft.com/office/drawing/2014/main" id="{EE3EC455-8D8B-43E6-B938-514E4D089CEE}"/>
              </a:ext>
            </a:extLst>
          </p:cNvPr>
          <p:cNvSpPr>
            <a:spLocks noGrp="1"/>
          </p:cNvSpPr>
          <p:nvPr>
            <p:ph type="body" idx="1"/>
          </p:nvPr>
        </p:nvSpPr>
        <p:spPr>
          <a:xfrm>
            <a:off x="6228521" y="3112770"/>
            <a:ext cx="2831659" cy="777240"/>
          </a:xfrm>
        </p:spPr>
        <p:txBody>
          <a:bodyPr>
            <a:noAutofit/>
          </a:bodyPr>
          <a:lstStyle/>
          <a:p>
            <a:r>
              <a:rPr lang="fr-CA" sz="1500" b="1" dirty="0"/>
              <a:t>Nous avons besoin de vous !</a:t>
            </a:r>
          </a:p>
          <a:p>
            <a:r>
              <a:rPr lang="fr-CA" sz="1500" b="1" dirty="0"/>
              <a:t>Encouragez la recherche en participant à notre étude.</a:t>
            </a:r>
          </a:p>
        </p:txBody>
      </p:sp>
      <p:graphicFrame>
        <p:nvGraphicFramePr>
          <p:cNvPr id="7" name="Espace réservé du contenu 6">
            <a:extLst>
              <a:ext uri="{FF2B5EF4-FFF2-40B4-BE49-F238E27FC236}">
                <a16:creationId xmlns:a16="http://schemas.microsoft.com/office/drawing/2014/main" id="{6FCA8BB3-C7EE-4D8B-9F93-29DB0ED18303}"/>
              </a:ext>
            </a:extLst>
          </p:cNvPr>
          <p:cNvGraphicFramePr>
            <a:graphicFrameLocks noGrp="1"/>
          </p:cNvGraphicFramePr>
          <p:nvPr>
            <p:ph sz="half" idx="2"/>
            <p:extLst>
              <p:ext uri="{D42A27DB-BD31-4B8C-83A1-F6EECF244321}">
                <p14:modId xmlns:p14="http://schemas.microsoft.com/office/powerpoint/2010/main" val="2360029156"/>
              </p:ext>
            </p:extLst>
          </p:nvPr>
        </p:nvGraphicFramePr>
        <p:xfrm>
          <a:off x="523461" y="1239522"/>
          <a:ext cx="5519530" cy="3902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texte 4">
            <a:extLst>
              <a:ext uri="{FF2B5EF4-FFF2-40B4-BE49-F238E27FC236}">
                <a16:creationId xmlns:a16="http://schemas.microsoft.com/office/drawing/2014/main" id="{BFECC146-4666-4595-B1E4-17C9C53EADE9}"/>
              </a:ext>
            </a:extLst>
          </p:cNvPr>
          <p:cNvSpPr>
            <a:spLocks noGrp="1"/>
          </p:cNvSpPr>
          <p:nvPr>
            <p:ph type="body" sz="quarter" idx="3"/>
          </p:nvPr>
        </p:nvSpPr>
        <p:spPr>
          <a:xfrm>
            <a:off x="1027289" y="5977342"/>
            <a:ext cx="7996221" cy="707938"/>
          </a:xfrm>
        </p:spPr>
        <p:txBody>
          <a:bodyPr>
            <a:noAutofit/>
          </a:bodyPr>
          <a:lstStyle/>
          <a:p>
            <a:endParaRPr lang="fr-CA" sz="1200" b="1" dirty="0"/>
          </a:p>
          <a:p>
            <a:endParaRPr lang="fr-CA" sz="1200" b="1" dirty="0"/>
          </a:p>
          <a:p>
            <a:r>
              <a:rPr lang="fr-CA" sz="1400" b="1" dirty="0"/>
              <a:t>Pour participer veuillez communiquer avec Marie-Claire Barbin, psychologue et étudiante au doctorat en psychologie de l’Université de Sherbrooke. </a:t>
            </a:r>
          </a:p>
          <a:p>
            <a:r>
              <a:rPr lang="fr-CA" sz="1400" b="1" dirty="0"/>
              <a:t>Courriel: </a:t>
            </a:r>
            <a:r>
              <a:rPr lang="fr-CA" sz="1400" b="1" dirty="0">
                <a:hlinkClick r:id="rId7"/>
              </a:rPr>
              <a:t>marie-claire.barbin@USherbrooke.ca</a:t>
            </a:r>
            <a:r>
              <a:rPr lang="fr-CA" sz="1400" b="1" dirty="0"/>
              <a:t> ou téléphone: 514-583-0449</a:t>
            </a:r>
          </a:p>
          <a:p>
            <a:r>
              <a:rPr lang="fr-CA" sz="1000" dirty="0"/>
              <a:t>Sous la supervision de : Dre Véronique Parent, psychologue, professeure </a:t>
            </a:r>
            <a:r>
              <a:rPr lang="fr-CA" sz="1000"/>
              <a:t>à l’Université </a:t>
            </a:r>
            <a:r>
              <a:rPr lang="fr-CA" sz="1000" dirty="0"/>
              <a:t>de Sherbrooke.</a:t>
            </a:r>
          </a:p>
          <a:p>
            <a:r>
              <a:rPr lang="fr-CA" sz="1000" dirty="0"/>
              <a:t>Le projet a été approuvé par le comité d’éthique de la recherche de l’Université de Sherbrooke.</a:t>
            </a:r>
          </a:p>
        </p:txBody>
      </p:sp>
      <p:pic>
        <p:nvPicPr>
          <p:cNvPr id="6" name="Image 5">
            <a:extLst>
              <a:ext uri="{FF2B5EF4-FFF2-40B4-BE49-F238E27FC236}">
                <a16:creationId xmlns:a16="http://schemas.microsoft.com/office/drawing/2014/main" id="{9012E7F4-4E1C-4061-9771-48B065273EB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36974" y="1587557"/>
            <a:ext cx="3123206" cy="1213481"/>
          </a:xfrm>
          <a:prstGeom prst="rect">
            <a:avLst/>
          </a:prstGeom>
        </p:spPr>
      </p:pic>
    </p:spTree>
    <p:extLst>
      <p:ext uri="{BB962C8B-B14F-4D97-AF65-F5344CB8AC3E}">
        <p14:creationId xmlns:p14="http://schemas.microsoft.com/office/powerpoint/2010/main" val="2761079110"/>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
  <TotalTime>89</TotalTime>
  <Words>231</Words>
  <Application>Microsoft Office PowerPoint</Application>
  <PresentationFormat>Affichage à l'écran (4:3)</PresentationFormat>
  <Paragraphs>19</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Century Gothic</vt:lpstr>
      <vt:lpstr>Wingdings 3</vt:lpstr>
      <vt:lpstr>Brin</vt:lpstr>
      <vt:lpstr>Étude sur l’expérience de stress parental chez les parents d’un enfant avec un TDAH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Étude sur l’expérience de stress parental chez les parents d’un enfant avec un TDAH</dc:title>
  <dc:creator>Girard, Bruno (RTFT)</dc:creator>
  <cp:lastModifiedBy>Isabelle Clément</cp:lastModifiedBy>
  <cp:revision>29</cp:revision>
  <cp:lastPrinted>2021-09-20T15:35:22Z</cp:lastPrinted>
  <dcterms:created xsi:type="dcterms:W3CDTF">2021-04-08T23:45:50Z</dcterms:created>
  <dcterms:modified xsi:type="dcterms:W3CDTF">2021-12-03T16:18:59Z</dcterms:modified>
</cp:coreProperties>
</file>