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0" r:id="rId1"/>
  </p:sldMasterIdLst>
  <p:sldIdLst>
    <p:sldId id="257" r:id="rId2"/>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3" d="100"/>
          <a:sy n="73" d="100"/>
        </p:scale>
        <p:origin x="132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3C3B80-58C9-429B-B359-E06222BF17AE}"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CA"/>
        </a:p>
      </dgm:t>
    </dgm:pt>
    <dgm:pt modelId="{54B27600-4EB1-4EB2-9F51-FA896E202041}">
      <dgm:prSet phldrT="[Texte]" custT="1"/>
      <dgm:spPr/>
      <dgm:t>
        <a:bodyPr/>
        <a:lstStyle/>
        <a:p>
          <a:r>
            <a:rPr lang="fr-CA" sz="1200" dirty="0"/>
            <a:t>Participants recherchés</a:t>
          </a:r>
        </a:p>
      </dgm:t>
    </dgm:pt>
    <dgm:pt modelId="{CE183D6D-687A-4311-83B5-59236F0B135C}" type="parTrans" cxnId="{09602F1A-1408-499D-A5EA-3E241CB4A0E1}">
      <dgm:prSet/>
      <dgm:spPr/>
      <dgm:t>
        <a:bodyPr/>
        <a:lstStyle/>
        <a:p>
          <a:endParaRPr lang="fr-CA"/>
        </a:p>
      </dgm:t>
    </dgm:pt>
    <dgm:pt modelId="{AC4BBACC-98E4-46B2-8427-EB5C3C10967C}" type="sibTrans" cxnId="{09602F1A-1408-499D-A5EA-3E241CB4A0E1}">
      <dgm:prSet/>
      <dgm:spPr/>
      <dgm:t>
        <a:bodyPr/>
        <a:lstStyle/>
        <a:p>
          <a:endParaRPr lang="fr-CA"/>
        </a:p>
      </dgm:t>
    </dgm:pt>
    <dgm:pt modelId="{7578B055-BCF7-40C6-835F-7C5D3134A183}">
      <dgm:prSet phldrT="[Texte]" custT="1"/>
      <dgm:spPr/>
      <dgm:t>
        <a:bodyPr/>
        <a:lstStyle/>
        <a:p>
          <a:pPr algn="l"/>
          <a:r>
            <a:rPr lang="fr-CA" sz="1000" dirty="0"/>
            <a:t>Parents québécois résidant au Québec qui ont un enfant âgé de 8 à 12 ans avec un diagnostic de TDAH et qui vivent du stress parental.</a:t>
          </a:r>
        </a:p>
      </dgm:t>
    </dgm:pt>
    <dgm:pt modelId="{5A5FBF61-83EE-4BEA-95DD-1AB733B18E8F}" type="parTrans" cxnId="{6C1CEE5E-1E0C-45E4-AF64-C6902E06567F}">
      <dgm:prSet/>
      <dgm:spPr/>
      <dgm:t>
        <a:bodyPr/>
        <a:lstStyle/>
        <a:p>
          <a:endParaRPr lang="fr-CA"/>
        </a:p>
      </dgm:t>
    </dgm:pt>
    <dgm:pt modelId="{95B3615B-2B36-4792-A608-3A92069E9874}" type="sibTrans" cxnId="{6C1CEE5E-1E0C-45E4-AF64-C6902E06567F}">
      <dgm:prSet/>
      <dgm:spPr/>
      <dgm:t>
        <a:bodyPr/>
        <a:lstStyle/>
        <a:p>
          <a:endParaRPr lang="fr-CA"/>
        </a:p>
      </dgm:t>
    </dgm:pt>
    <dgm:pt modelId="{CDD91E5D-0D4B-421E-ABE8-417A39F6A24E}">
      <dgm:prSet phldrT="[Texte]" custT="1"/>
      <dgm:spPr/>
      <dgm:t>
        <a:bodyPr/>
        <a:lstStyle/>
        <a:p>
          <a:r>
            <a:rPr lang="fr-CA" sz="1200" dirty="0"/>
            <a:t>Participation</a:t>
          </a:r>
        </a:p>
      </dgm:t>
    </dgm:pt>
    <dgm:pt modelId="{19B9910E-626B-4420-8BD1-12AADC1427DA}" type="parTrans" cxnId="{6FB4CD9A-BFAA-478F-B17C-579E60CD13DA}">
      <dgm:prSet/>
      <dgm:spPr/>
      <dgm:t>
        <a:bodyPr/>
        <a:lstStyle/>
        <a:p>
          <a:endParaRPr lang="fr-CA"/>
        </a:p>
      </dgm:t>
    </dgm:pt>
    <dgm:pt modelId="{9585DAFE-D5F2-414D-8BDF-F5E29076715B}" type="sibTrans" cxnId="{6FB4CD9A-BFAA-478F-B17C-579E60CD13DA}">
      <dgm:prSet/>
      <dgm:spPr/>
      <dgm:t>
        <a:bodyPr/>
        <a:lstStyle/>
        <a:p>
          <a:endParaRPr lang="fr-CA"/>
        </a:p>
      </dgm:t>
    </dgm:pt>
    <dgm:pt modelId="{8C0B4131-9668-456B-BD50-420427D86691}">
      <dgm:prSet phldrT="[Texte]" custT="1"/>
      <dgm:spPr/>
      <dgm:t>
        <a:bodyPr/>
        <a:lstStyle/>
        <a:p>
          <a:r>
            <a:rPr lang="fr-CA" sz="1200" dirty="0"/>
            <a:t>2 questionnaires remplis en ligne (35-40 min).</a:t>
          </a:r>
        </a:p>
      </dgm:t>
    </dgm:pt>
    <dgm:pt modelId="{E01A9901-7CED-4677-8299-2630DBBAC298}" type="parTrans" cxnId="{DA7B2868-A3F4-4DA8-963F-87E35E0A07C7}">
      <dgm:prSet/>
      <dgm:spPr/>
      <dgm:t>
        <a:bodyPr/>
        <a:lstStyle/>
        <a:p>
          <a:endParaRPr lang="fr-CA"/>
        </a:p>
      </dgm:t>
    </dgm:pt>
    <dgm:pt modelId="{B0A6290E-4856-4467-A5C0-5D27115052F0}" type="sibTrans" cxnId="{DA7B2868-A3F4-4DA8-963F-87E35E0A07C7}">
      <dgm:prSet/>
      <dgm:spPr/>
      <dgm:t>
        <a:bodyPr/>
        <a:lstStyle/>
        <a:p>
          <a:endParaRPr lang="fr-CA"/>
        </a:p>
      </dgm:t>
    </dgm:pt>
    <dgm:pt modelId="{30494E76-8046-4EAB-BAD5-0A2D0E01EA02}">
      <dgm:prSet phldrT="[Texte]" custT="1"/>
      <dgm:spPr/>
      <dgm:t>
        <a:bodyPr/>
        <a:lstStyle/>
        <a:p>
          <a:r>
            <a:rPr lang="fr-CA" sz="1200" dirty="0"/>
            <a:t>Un entretien semi structuré (60 min total).</a:t>
          </a:r>
          <a:endParaRPr lang="fr-CA" sz="500" dirty="0"/>
        </a:p>
      </dgm:t>
    </dgm:pt>
    <dgm:pt modelId="{533831F8-C762-45A2-AAFA-54F0F074EC3D}" type="parTrans" cxnId="{FC28CACF-CC26-4AF6-9EB6-14815BB8F23B}">
      <dgm:prSet/>
      <dgm:spPr/>
      <dgm:t>
        <a:bodyPr/>
        <a:lstStyle/>
        <a:p>
          <a:endParaRPr lang="fr-CA"/>
        </a:p>
      </dgm:t>
    </dgm:pt>
    <dgm:pt modelId="{8C8184D6-EE32-4A10-BF31-71EA63A4809E}" type="sibTrans" cxnId="{FC28CACF-CC26-4AF6-9EB6-14815BB8F23B}">
      <dgm:prSet/>
      <dgm:spPr/>
      <dgm:t>
        <a:bodyPr/>
        <a:lstStyle/>
        <a:p>
          <a:endParaRPr lang="fr-CA"/>
        </a:p>
      </dgm:t>
    </dgm:pt>
    <dgm:pt modelId="{AA9E3FFA-BB0F-4023-BB7D-62DE686DEEAE}">
      <dgm:prSet phldrT="[Texte]" custT="1"/>
      <dgm:spPr/>
      <dgm:t>
        <a:bodyPr/>
        <a:lstStyle/>
        <a:p>
          <a:r>
            <a:rPr lang="fr-CA" sz="1200" dirty="0"/>
            <a:t>Avantages de participer à l’étude</a:t>
          </a:r>
        </a:p>
      </dgm:t>
    </dgm:pt>
    <dgm:pt modelId="{55704C35-3495-4FC4-858C-C539BED4493D}" type="parTrans" cxnId="{5D2D19E8-E174-4F50-8532-5BEBCE041D1B}">
      <dgm:prSet/>
      <dgm:spPr/>
      <dgm:t>
        <a:bodyPr/>
        <a:lstStyle/>
        <a:p>
          <a:endParaRPr lang="fr-CA"/>
        </a:p>
      </dgm:t>
    </dgm:pt>
    <dgm:pt modelId="{FE7DF180-A3B5-4D9A-818F-1A28FFB92E42}" type="sibTrans" cxnId="{5D2D19E8-E174-4F50-8532-5BEBCE041D1B}">
      <dgm:prSet/>
      <dgm:spPr/>
      <dgm:t>
        <a:bodyPr/>
        <a:lstStyle/>
        <a:p>
          <a:endParaRPr lang="fr-CA"/>
        </a:p>
      </dgm:t>
    </dgm:pt>
    <dgm:pt modelId="{CF77C621-FA72-413A-81F4-1A8672520A13}">
      <dgm:prSet phldrT="[Texte]" custT="1"/>
      <dgm:spPr/>
      <dgm:t>
        <a:bodyPr/>
        <a:lstStyle/>
        <a:p>
          <a:r>
            <a:rPr lang="fr-CA" sz="1050" dirty="0"/>
            <a:t>Contribuer à l’avancement des connaissances pour une meilleure compréhension du vécu de stress parental chez des parents québécois.</a:t>
          </a:r>
        </a:p>
      </dgm:t>
    </dgm:pt>
    <dgm:pt modelId="{ADBD3B76-B151-4CA9-85B2-32ACF963D9E5}" type="parTrans" cxnId="{9701725D-5AD6-46C1-9021-421FB28C0FC0}">
      <dgm:prSet/>
      <dgm:spPr/>
      <dgm:t>
        <a:bodyPr/>
        <a:lstStyle/>
        <a:p>
          <a:endParaRPr lang="fr-CA"/>
        </a:p>
      </dgm:t>
    </dgm:pt>
    <dgm:pt modelId="{C7D114B0-1848-4C34-91C4-D604D58E4A1E}" type="sibTrans" cxnId="{9701725D-5AD6-46C1-9021-421FB28C0FC0}">
      <dgm:prSet/>
      <dgm:spPr/>
      <dgm:t>
        <a:bodyPr/>
        <a:lstStyle/>
        <a:p>
          <a:endParaRPr lang="fr-CA"/>
        </a:p>
      </dgm:t>
    </dgm:pt>
    <dgm:pt modelId="{699925A3-7190-4FB6-A020-3BFC4BE47D9D}">
      <dgm:prSet phldrT="[Texte]" custT="1"/>
      <dgm:spPr/>
      <dgm:t>
        <a:bodyPr/>
        <a:lstStyle/>
        <a:p>
          <a:r>
            <a:rPr lang="fr-CA" sz="1050" dirty="0"/>
            <a:t>Réfléchir à son expérience comme parent d’un enfant ayant un TDAH.</a:t>
          </a:r>
        </a:p>
      </dgm:t>
    </dgm:pt>
    <dgm:pt modelId="{03AA778F-A6FC-4A23-B496-CD7F2E69BBFD}" type="parTrans" cxnId="{5696BAEE-6FCB-4D44-8332-A15150629802}">
      <dgm:prSet/>
      <dgm:spPr/>
      <dgm:t>
        <a:bodyPr/>
        <a:lstStyle/>
        <a:p>
          <a:endParaRPr lang="fr-CA"/>
        </a:p>
      </dgm:t>
    </dgm:pt>
    <dgm:pt modelId="{51EB9262-6AC8-4053-8F3A-A1186AF22818}" type="sibTrans" cxnId="{5696BAEE-6FCB-4D44-8332-A15150629802}">
      <dgm:prSet/>
      <dgm:spPr/>
      <dgm:t>
        <a:bodyPr/>
        <a:lstStyle/>
        <a:p>
          <a:endParaRPr lang="fr-CA"/>
        </a:p>
      </dgm:t>
    </dgm:pt>
    <dgm:pt modelId="{E8A6C2AC-A642-4580-8798-58364FC20D79}">
      <dgm:prSet phldrT="[Texte]" custT="1"/>
      <dgm:spPr/>
      <dgm:t>
        <a:bodyPr/>
        <a:lstStyle/>
        <a:p>
          <a:r>
            <a:rPr lang="fr-CA" sz="1050" dirty="0"/>
            <a:t>Compensation de 20$ par participant.</a:t>
          </a:r>
        </a:p>
      </dgm:t>
    </dgm:pt>
    <dgm:pt modelId="{C9844CA0-DCBB-4B7E-AD77-4D6A7F7508EF}" type="parTrans" cxnId="{4B48B4EA-1548-45F3-A5A0-A71846F4A6A7}">
      <dgm:prSet/>
      <dgm:spPr/>
      <dgm:t>
        <a:bodyPr/>
        <a:lstStyle/>
        <a:p>
          <a:endParaRPr lang="fr-CA"/>
        </a:p>
      </dgm:t>
    </dgm:pt>
    <dgm:pt modelId="{CBF0525B-408F-4728-A68A-14D6602B1FE8}" type="sibTrans" cxnId="{4B48B4EA-1548-45F3-A5A0-A71846F4A6A7}">
      <dgm:prSet/>
      <dgm:spPr/>
      <dgm:t>
        <a:bodyPr/>
        <a:lstStyle/>
        <a:p>
          <a:endParaRPr lang="fr-CA"/>
        </a:p>
      </dgm:t>
    </dgm:pt>
    <dgm:pt modelId="{D1F645F9-FEE4-4738-9AE4-64ADF5B5386B}">
      <dgm:prSet phldrT="[Texte]"/>
      <dgm:spPr/>
      <dgm:t>
        <a:bodyPr/>
        <a:lstStyle/>
        <a:p>
          <a:pPr algn="l"/>
          <a:endParaRPr lang="fr-CA" sz="800" dirty="0"/>
        </a:p>
      </dgm:t>
    </dgm:pt>
    <dgm:pt modelId="{1415834F-4970-40F5-90F1-2338BA1534D3}" type="parTrans" cxnId="{05F620DB-F23E-4B6C-909A-ABE926BC96B2}">
      <dgm:prSet/>
      <dgm:spPr/>
      <dgm:t>
        <a:bodyPr/>
        <a:lstStyle/>
        <a:p>
          <a:endParaRPr lang="fr-CA"/>
        </a:p>
      </dgm:t>
    </dgm:pt>
    <dgm:pt modelId="{790864ED-45AC-4BCB-BC80-A63342570605}" type="sibTrans" cxnId="{05F620DB-F23E-4B6C-909A-ABE926BC96B2}">
      <dgm:prSet/>
      <dgm:spPr/>
      <dgm:t>
        <a:bodyPr/>
        <a:lstStyle/>
        <a:p>
          <a:endParaRPr lang="fr-CA"/>
        </a:p>
      </dgm:t>
    </dgm:pt>
    <dgm:pt modelId="{45D28C1F-CBA6-4AF0-966A-A364B77ED52E}">
      <dgm:prSet phldrT="[Texte]" custT="1"/>
      <dgm:spPr/>
      <dgm:t>
        <a:bodyPr/>
        <a:lstStyle/>
        <a:p>
          <a:pPr algn="just"/>
          <a:r>
            <a:rPr lang="fr-CA" sz="1000" dirty="0"/>
            <a:t> Afin de respecter les critères d’admissibilité de l’étude, votre enfant </a:t>
          </a:r>
          <a:r>
            <a:rPr lang="fr-CA" sz="1000" b="1" dirty="0"/>
            <a:t>ne doit pas </a:t>
          </a:r>
          <a:r>
            <a:rPr lang="fr-CA" sz="1000" dirty="0"/>
            <a:t>présenter en concomitance avec son TDAH une déficience intellectuelle, un trouble du langage modéré ou sévère, de l’épilepsie, un syndrome Gilles de la Tourette ou un trouble du spectre de l’autisme. </a:t>
          </a:r>
        </a:p>
      </dgm:t>
    </dgm:pt>
    <dgm:pt modelId="{4F770B3C-EEE1-4BB0-BF71-EA74F385E81B}" type="parTrans" cxnId="{2D07FBC9-7E49-4828-9DA1-7D9D7F4A6135}">
      <dgm:prSet/>
      <dgm:spPr/>
      <dgm:t>
        <a:bodyPr/>
        <a:lstStyle/>
        <a:p>
          <a:endParaRPr lang="fr-CA"/>
        </a:p>
      </dgm:t>
    </dgm:pt>
    <dgm:pt modelId="{47E7BC61-73FA-4C0E-B8EA-E844CE72D8BB}" type="sibTrans" cxnId="{2D07FBC9-7E49-4828-9DA1-7D9D7F4A6135}">
      <dgm:prSet/>
      <dgm:spPr/>
      <dgm:t>
        <a:bodyPr/>
        <a:lstStyle/>
        <a:p>
          <a:endParaRPr lang="fr-CA"/>
        </a:p>
      </dgm:t>
    </dgm:pt>
    <dgm:pt modelId="{DF24F170-D3DD-4E48-BAE3-9E3D2FC4FEBD}">
      <dgm:prSet phldrT="[Texte]" custT="1"/>
      <dgm:spPr/>
      <dgm:t>
        <a:bodyPr/>
        <a:lstStyle/>
        <a:p>
          <a:pPr algn="l"/>
          <a:endParaRPr lang="fr-CA" sz="1000" dirty="0"/>
        </a:p>
      </dgm:t>
    </dgm:pt>
    <dgm:pt modelId="{E714F588-479C-4B75-963E-49AF8B975354}" type="parTrans" cxnId="{1728894D-70CD-4837-B040-5AD0EEB49714}">
      <dgm:prSet/>
      <dgm:spPr/>
      <dgm:t>
        <a:bodyPr/>
        <a:lstStyle/>
        <a:p>
          <a:endParaRPr lang="fr-CA"/>
        </a:p>
      </dgm:t>
    </dgm:pt>
    <dgm:pt modelId="{66242B39-8BB8-479B-BFD5-ED14A78A2FBD}" type="sibTrans" cxnId="{1728894D-70CD-4837-B040-5AD0EEB49714}">
      <dgm:prSet/>
      <dgm:spPr/>
      <dgm:t>
        <a:bodyPr/>
        <a:lstStyle/>
        <a:p>
          <a:endParaRPr lang="fr-CA"/>
        </a:p>
      </dgm:t>
    </dgm:pt>
    <dgm:pt modelId="{69C53B99-E0DD-430A-A4AA-2D66310072A8}">
      <dgm:prSet phldrT="[Texte]" custT="1"/>
      <dgm:spPr/>
      <dgm:t>
        <a:bodyPr/>
        <a:lstStyle/>
        <a:p>
          <a:pPr algn="l"/>
          <a:endParaRPr lang="fr-CA" sz="1000" dirty="0"/>
        </a:p>
      </dgm:t>
    </dgm:pt>
    <dgm:pt modelId="{32611FAB-DADA-4E80-9BB2-7EC6C28838E0}" type="parTrans" cxnId="{CF6A0301-7375-48DE-80A6-017750822599}">
      <dgm:prSet/>
      <dgm:spPr/>
      <dgm:t>
        <a:bodyPr/>
        <a:lstStyle/>
        <a:p>
          <a:endParaRPr lang="fr-CA"/>
        </a:p>
      </dgm:t>
    </dgm:pt>
    <dgm:pt modelId="{565B1453-CE30-442B-8AB0-BC0025637BCC}" type="sibTrans" cxnId="{CF6A0301-7375-48DE-80A6-017750822599}">
      <dgm:prSet/>
      <dgm:spPr/>
      <dgm:t>
        <a:bodyPr/>
        <a:lstStyle/>
        <a:p>
          <a:endParaRPr lang="fr-CA"/>
        </a:p>
      </dgm:t>
    </dgm:pt>
    <dgm:pt modelId="{6ECCC670-65CE-43A9-8CBE-FF203D34DA64}">
      <dgm:prSet phldrT="[Texte]" custT="1"/>
      <dgm:spPr/>
      <dgm:t>
        <a:bodyPr/>
        <a:lstStyle/>
        <a:p>
          <a:endParaRPr lang="fr-CA" sz="1200" dirty="0">
            <a:highlight>
              <a:srgbClr val="FFFF00"/>
            </a:highlight>
          </a:endParaRPr>
        </a:p>
      </dgm:t>
    </dgm:pt>
    <dgm:pt modelId="{B604EAF8-694D-41C4-AE41-48B344F100CB}" type="parTrans" cxnId="{E8E934B6-6D37-4E82-BABB-7A41F390D9F8}">
      <dgm:prSet/>
      <dgm:spPr/>
      <dgm:t>
        <a:bodyPr/>
        <a:lstStyle/>
        <a:p>
          <a:endParaRPr lang="fr-CA"/>
        </a:p>
      </dgm:t>
    </dgm:pt>
    <dgm:pt modelId="{44CFF09F-B5EE-4393-83DF-F742AD2FC225}" type="sibTrans" cxnId="{E8E934B6-6D37-4E82-BABB-7A41F390D9F8}">
      <dgm:prSet/>
      <dgm:spPr/>
      <dgm:t>
        <a:bodyPr/>
        <a:lstStyle/>
        <a:p>
          <a:endParaRPr lang="fr-CA"/>
        </a:p>
      </dgm:t>
    </dgm:pt>
    <dgm:pt modelId="{E5338929-9F56-4A1E-A599-91A7F73635D1}">
      <dgm:prSet phldrT="[Texte]" custT="1"/>
      <dgm:spPr/>
      <dgm:t>
        <a:bodyPr/>
        <a:lstStyle/>
        <a:p>
          <a:endParaRPr lang="fr-CA" sz="1000" dirty="0"/>
        </a:p>
      </dgm:t>
    </dgm:pt>
    <dgm:pt modelId="{149F6075-8A35-4441-A0F3-8179A107DD79}" type="parTrans" cxnId="{40301B32-6CD2-4D96-8615-12EC3B9F4F9B}">
      <dgm:prSet/>
      <dgm:spPr/>
      <dgm:t>
        <a:bodyPr/>
        <a:lstStyle/>
        <a:p>
          <a:endParaRPr lang="fr-CA"/>
        </a:p>
      </dgm:t>
    </dgm:pt>
    <dgm:pt modelId="{363E0E7B-5802-4B02-B006-944F137B219B}" type="sibTrans" cxnId="{40301B32-6CD2-4D96-8615-12EC3B9F4F9B}">
      <dgm:prSet/>
      <dgm:spPr/>
      <dgm:t>
        <a:bodyPr/>
        <a:lstStyle/>
        <a:p>
          <a:endParaRPr lang="fr-CA"/>
        </a:p>
      </dgm:t>
    </dgm:pt>
    <dgm:pt modelId="{48DD94A3-3992-4B51-AEBF-FD4349AB2DBF}">
      <dgm:prSet phldrT="[Texte]" custT="1"/>
      <dgm:spPr/>
      <dgm:t>
        <a:bodyPr/>
        <a:lstStyle/>
        <a:p>
          <a:endParaRPr lang="fr-CA" sz="500" dirty="0"/>
        </a:p>
      </dgm:t>
    </dgm:pt>
    <dgm:pt modelId="{DB246309-9799-4ED5-A26E-3CC16A1C9012}" type="parTrans" cxnId="{E5299B77-6762-44C2-9669-612C4E931020}">
      <dgm:prSet/>
      <dgm:spPr/>
      <dgm:t>
        <a:bodyPr/>
        <a:lstStyle/>
        <a:p>
          <a:endParaRPr lang="fr-CA"/>
        </a:p>
      </dgm:t>
    </dgm:pt>
    <dgm:pt modelId="{C1EF09C9-F900-444C-A239-299C17EE2456}" type="sibTrans" cxnId="{E5299B77-6762-44C2-9669-612C4E931020}">
      <dgm:prSet/>
      <dgm:spPr/>
      <dgm:t>
        <a:bodyPr/>
        <a:lstStyle/>
        <a:p>
          <a:endParaRPr lang="fr-CA"/>
        </a:p>
      </dgm:t>
    </dgm:pt>
    <dgm:pt modelId="{B32986F7-C747-4729-9D7D-32290B8375F7}">
      <dgm:prSet phldrT="[Texte]" custT="1"/>
      <dgm:spPr/>
      <dgm:t>
        <a:bodyPr/>
        <a:lstStyle/>
        <a:p>
          <a:endParaRPr lang="fr-CA" sz="500" dirty="0"/>
        </a:p>
      </dgm:t>
    </dgm:pt>
    <dgm:pt modelId="{2503BB4E-42CF-4555-899A-D54A0EC5390A}" type="parTrans" cxnId="{FFFDDD17-46F9-4E9E-A751-62E4185D44A9}">
      <dgm:prSet/>
      <dgm:spPr/>
      <dgm:t>
        <a:bodyPr/>
        <a:lstStyle/>
        <a:p>
          <a:endParaRPr lang="fr-CA"/>
        </a:p>
      </dgm:t>
    </dgm:pt>
    <dgm:pt modelId="{24109317-8D92-4C6D-9A05-0FADA7BBAB79}" type="sibTrans" cxnId="{FFFDDD17-46F9-4E9E-A751-62E4185D44A9}">
      <dgm:prSet/>
      <dgm:spPr/>
      <dgm:t>
        <a:bodyPr/>
        <a:lstStyle/>
        <a:p>
          <a:endParaRPr lang="fr-CA"/>
        </a:p>
      </dgm:t>
    </dgm:pt>
    <dgm:pt modelId="{BAF9905D-D1D6-4F7A-A6E2-EFC184703548}">
      <dgm:prSet phldrT="[Texte]" custT="1"/>
      <dgm:spPr/>
      <dgm:t>
        <a:bodyPr/>
        <a:lstStyle/>
        <a:p>
          <a:endParaRPr lang="fr-CA" sz="500" dirty="0"/>
        </a:p>
      </dgm:t>
    </dgm:pt>
    <dgm:pt modelId="{24994EBA-1F90-48F0-ABC0-AF03DDE47D23}" type="parTrans" cxnId="{81D04AA7-B77B-4CEF-936D-59CE10B264CD}">
      <dgm:prSet/>
      <dgm:spPr/>
      <dgm:t>
        <a:bodyPr/>
        <a:lstStyle/>
        <a:p>
          <a:endParaRPr lang="fr-CA"/>
        </a:p>
      </dgm:t>
    </dgm:pt>
    <dgm:pt modelId="{718B4F6F-C4BE-40C8-BA0A-7FB56BB26B31}" type="sibTrans" cxnId="{81D04AA7-B77B-4CEF-936D-59CE10B264CD}">
      <dgm:prSet/>
      <dgm:spPr/>
      <dgm:t>
        <a:bodyPr/>
        <a:lstStyle/>
        <a:p>
          <a:endParaRPr lang="fr-CA"/>
        </a:p>
      </dgm:t>
    </dgm:pt>
    <dgm:pt modelId="{4612F311-1C69-4009-82AF-D3E5E00A43AA}" type="pres">
      <dgm:prSet presAssocID="{1E3C3B80-58C9-429B-B359-E06222BF17AE}" presName="linear" presStyleCnt="0">
        <dgm:presLayoutVars>
          <dgm:dir/>
          <dgm:animLvl val="lvl"/>
          <dgm:resizeHandles val="exact"/>
        </dgm:presLayoutVars>
      </dgm:prSet>
      <dgm:spPr/>
      <dgm:t>
        <a:bodyPr/>
        <a:lstStyle/>
        <a:p>
          <a:endParaRPr lang="fr-FR"/>
        </a:p>
      </dgm:t>
    </dgm:pt>
    <dgm:pt modelId="{7D62BD9F-E2CC-415A-9B64-8644B1A7F766}" type="pres">
      <dgm:prSet presAssocID="{54B27600-4EB1-4EB2-9F51-FA896E202041}" presName="parentLin" presStyleCnt="0"/>
      <dgm:spPr/>
    </dgm:pt>
    <dgm:pt modelId="{78963785-C9A0-494A-96A6-B1C80ABF42B2}" type="pres">
      <dgm:prSet presAssocID="{54B27600-4EB1-4EB2-9F51-FA896E202041}" presName="parentLeftMargin" presStyleLbl="node1" presStyleIdx="0" presStyleCnt="3"/>
      <dgm:spPr/>
      <dgm:t>
        <a:bodyPr/>
        <a:lstStyle/>
        <a:p>
          <a:endParaRPr lang="fr-FR"/>
        </a:p>
      </dgm:t>
    </dgm:pt>
    <dgm:pt modelId="{DF919F4C-B855-4042-8911-C7B2C173B572}" type="pres">
      <dgm:prSet presAssocID="{54B27600-4EB1-4EB2-9F51-FA896E202041}" presName="parentText" presStyleLbl="node1" presStyleIdx="0" presStyleCnt="3" custScaleY="25880" custLinFactX="-8383" custLinFactNeighborX="-100000" custLinFactNeighborY="-24947">
        <dgm:presLayoutVars>
          <dgm:chMax val="0"/>
          <dgm:bulletEnabled val="1"/>
        </dgm:presLayoutVars>
      </dgm:prSet>
      <dgm:spPr/>
      <dgm:t>
        <a:bodyPr/>
        <a:lstStyle/>
        <a:p>
          <a:endParaRPr lang="fr-FR"/>
        </a:p>
      </dgm:t>
    </dgm:pt>
    <dgm:pt modelId="{1BEA6EA4-33FF-444A-A92A-6858ADD0639A}" type="pres">
      <dgm:prSet presAssocID="{54B27600-4EB1-4EB2-9F51-FA896E202041}" presName="negativeSpace" presStyleCnt="0"/>
      <dgm:spPr/>
    </dgm:pt>
    <dgm:pt modelId="{9F16A36A-E108-4A45-9BBA-C768E78FB7B7}" type="pres">
      <dgm:prSet presAssocID="{54B27600-4EB1-4EB2-9F51-FA896E202041}" presName="childText" presStyleLbl="conFgAcc1" presStyleIdx="0" presStyleCnt="3" custScaleX="100000" custScaleY="72303">
        <dgm:presLayoutVars>
          <dgm:bulletEnabled val="1"/>
        </dgm:presLayoutVars>
      </dgm:prSet>
      <dgm:spPr/>
      <dgm:t>
        <a:bodyPr/>
        <a:lstStyle/>
        <a:p>
          <a:endParaRPr lang="fr-FR"/>
        </a:p>
      </dgm:t>
    </dgm:pt>
    <dgm:pt modelId="{757568BD-9EA3-4ECC-B7CA-426B382EF732}" type="pres">
      <dgm:prSet presAssocID="{AC4BBACC-98E4-46B2-8427-EB5C3C10967C}" presName="spaceBetweenRectangles" presStyleCnt="0"/>
      <dgm:spPr/>
    </dgm:pt>
    <dgm:pt modelId="{D84A2B99-68E7-47D9-9897-70C67B56FD79}" type="pres">
      <dgm:prSet presAssocID="{CDD91E5D-0D4B-421E-ABE8-417A39F6A24E}" presName="parentLin" presStyleCnt="0"/>
      <dgm:spPr/>
    </dgm:pt>
    <dgm:pt modelId="{0A9815FA-5CAE-4E89-807D-F8F9BC3E78B0}" type="pres">
      <dgm:prSet presAssocID="{CDD91E5D-0D4B-421E-ABE8-417A39F6A24E}" presName="parentLeftMargin" presStyleLbl="node1" presStyleIdx="0" presStyleCnt="3"/>
      <dgm:spPr/>
      <dgm:t>
        <a:bodyPr/>
        <a:lstStyle/>
        <a:p>
          <a:endParaRPr lang="fr-FR"/>
        </a:p>
      </dgm:t>
    </dgm:pt>
    <dgm:pt modelId="{8D56E5BC-5A9B-48FE-B062-53FC95C16382}" type="pres">
      <dgm:prSet presAssocID="{CDD91E5D-0D4B-421E-ABE8-417A39F6A24E}" presName="parentText" presStyleLbl="node1" presStyleIdx="1" presStyleCnt="3" custScaleY="23249" custLinFactX="-192" custLinFactNeighborX="-100000" custLinFactNeighborY="-28081">
        <dgm:presLayoutVars>
          <dgm:chMax val="0"/>
          <dgm:bulletEnabled val="1"/>
        </dgm:presLayoutVars>
      </dgm:prSet>
      <dgm:spPr/>
      <dgm:t>
        <a:bodyPr/>
        <a:lstStyle/>
        <a:p>
          <a:endParaRPr lang="fr-FR"/>
        </a:p>
      </dgm:t>
    </dgm:pt>
    <dgm:pt modelId="{0FBB4CD5-9F2E-465C-8236-2946E806628A}" type="pres">
      <dgm:prSet presAssocID="{CDD91E5D-0D4B-421E-ABE8-417A39F6A24E}" presName="negativeSpace" presStyleCnt="0"/>
      <dgm:spPr/>
    </dgm:pt>
    <dgm:pt modelId="{E87A0B5A-C8B2-44C9-A6F1-FD678404A371}" type="pres">
      <dgm:prSet presAssocID="{CDD91E5D-0D4B-421E-ABE8-417A39F6A24E}" presName="childText" presStyleLbl="conFgAcc1" presStyleIdx="1" presStyleCnt="3" custScaleY="64868">
        <dgm:presLayoutVars>
          <dgm:bulletEnabled val="1"/>
        </dgm:presLayoutVars>
      </dgm:prSet>
      <dgm:spPr/>
      <dgm:t>
        <a:bodyPr/>
        <a:lstStyle/>
        <a:p>
          <a:endParaRPr lang="fr-FR"/>
        </a:p>
      </dgm:t>
    </dgm:pt>
    <dgm:pt modelId="{13905D1F-0C98-4500-9E84-1819830EB59A}" type="pres">
      <dgm:prSet presAssocID="{9585DAFE-D5F2-414D-8BDF-F5E29076715B}" presName="spaceBetweenRectangles" presStyleCnt="0"/>
      <dgm:spPr/>
    </dgm:pt>
    <dgm:pt modelId="{8805DA58-A6D3-47AC-94F4-ECDD25723F42}" type="pres">
      <dgm:prSet presAssocID="{AA9E3FFA-BB0F-4023-BB7D-62DE686DEEAE}" presName="parentLin" presStyleCnt="0"/>
      <dgm:spPr/>
    </dgm:pt>
    <dgm:pt modelId="{7F593BE1-6C41-4339-98DA-DB766955BC1A}" type="pres">
      <dgm:prSet presAssocID="{AA9E3FFA-BB0F-4023-BB7D-62DE686DEEAE}" presName="parentLeftMargin" presStyleLbl="node1" presStyleIdx="1" presStyleCnt="3"/>
      <dgm:spPr/>
      <dgm:t>
        <a:bodyPr/>
        <a:lstStyle/>
        <a:p>
          <a:endParaRPr lang="fr-FR"/>
        </a:p>
      </dgm:t>
    </dgm:pt>
    <dgm:pt modelId="{8E3B1CB6-FD30-44FC-8C3A-05EE04E17E3F}" type="pres">
      <dgm:prSet presAssocID="{AA9E3FFA-BB0F-4023-BB7D-62DE686DEEAE}" presName="parentText" presStyleLbl="node1" presStyleIdx="2" presStyleCnt="3" custScaleY="22853" custLinFactNeighborX="-100000" custLinFactNeighborY="-24200">
        <dgm:presLayoutVars>
          <dgm:chMax val="0"/>
          <dgm:bulletEnabled val="1"/>
        </dgm:presLayoutVars>
      </dgm:prSet>
      <dgm:spPr/>
      <dgm:t>
        <a:bodyPr/>
        <a:lstStyle/>
        <a:p>
          <a:endParaRPr lang="fr-FR"/>
        </a:p>
      </dgm:t>
    </dgm:pt>
    <dgm:pt modelId="{7DF6E081-3701-461A-9197-FA0D72050B2A}" type="pres">
      <dgm:prSet presAssocID="{AA9E3FFA-BB0F-4023-BB7D-62DE686DEEAE}" presName="negativeSpace" presStyleCnt="0"/>
      <dgm:spPr/>
    </dgm:pt>
    <dgm:pt modelId="{38B915FB-AC17-4167-9254-487221022666}" type="pres">
      <dgm:prSet presAssocID="{AA9E3FFA-BB0F-4023-BB7D-62DE686DEEAE}" presName="childText" presStyleLbl="conFgAcc1" presStyleIdx="2" presStyleCnt="3" custScaleY="84658">
        <dgm:presLayoutVars>
          <dgm:bulletEnabled val="1"/>
        </dgm:presLayoutVars>
      </dgm:prSet>
      <dgm:spPr/>
      <dgm:t>
        <a:bodyPr/>
        <a:lstStyle/>
        <a:p>
          <a:endParaRPr lang="fr-FR"/>
        </a:p>
      </dgm:t>
    </dgm:pt>
  </dgm:ptLst>
  <dgm:cxnLst>
    <dgm:cxn modelId="{22F6CC47-8B53-4C37-8DC3-6C7BF3C5DE83}" type="presOf" srcId="{1E3C3B80-58C9-429B-B359-E06222BF17AE}" destId="{4612F311-1C69-4009-82AF-D3E5E00A43AA}" srcOrd="0" destOrd="0" presId="urn:microsoft.com/office/officeart/2005/8/layout/list1"/>
    <dgm:cxn modelId="{9FAC60FC-CDED-4455-945D-9A19D59E08A2}" type="presOf" srcId="{54B27600-4EB1-4EB2-9F51-FA896E202041}" destId="{78963785-C9A0-494A-96A6-B1C80ABF42B2}" srcOrd="0" destOrd="0" presId="urn:microsoft.com/office/officeart/2005/8/layout/list1"/>
    <dgm:cxn modelId="{2973D75A-C7B5-4DF1-8C1A-9ABD8608A202}" type="presOf" srcId="{AA9E3FFA-BB0F-4023-BB7D-62DE686DEEAE}" destId="{8E3B1CB6-FD30-44FC-8C3A-05EE04E17E3F}" srcOrd="1" destOrd="0" presId="urn:microsoft.com/office/officeart/2005/8/layout/list1"/>
    <dgm:cxn modelId="{5D2D19E8-E174-4F50-8532-5BEBCE041D1B}" srcId="{1E3C3B80-58C9-429B-B359-E06222BF17AE}" destId="{AA9E3FFA-BB0F-4023-BB7D-62DE686DEEAE}" srcOrd="2" destOrd="0" parTransId="{55704C35-3495-4FC4-858C-C539BED4493D}" sibTransId="{FE7DF180-A3B5-4D9A-818F-1A28FFB92E42}"/>
    <dgm:cxn modelId="{6FB4CD9A-BFAA-478F-B17C-579E60CD13DA}" srcId="{1E3C3B80-58C9-429B-B359-E06222BF17AE}" destId="{CDD91E5D-0D4B-421E-ABE8-417A39F6A24E}" srcOrd="1" destOrd="0" parTransId="{19B9910E-626B-4420-8BD1-12AADC1427DA}" sibTransId="{9585DAFE-D5F2-414D-8BDF-F5E29076715B}"/>
    <dgm:cxn modelId="{40301B32-6CD2-4D96-8615-12EC3B9F4F9B}" srcId="{AA9E3FFA-BB0F-4023-BB7D-62DE686DEEAE}" destId="{E5338929-9F56-4A1E-A599-91A7F73635D1}" srcOrd="0" destOrd="0" parTransId="{149F6075-8A35-4441-A0F3-8179A107DD79}" sibTransId="{363E0E7B-5802-4B02-B006-944F137B219B}"/>
    <dgm:cxn modelId="{CE0FE1EB-0B3A-4CBD-AAE9-AD37C7AB0587}" type="presOf" srcId="{48DD94A3-3992-4B51-AEBF-FD4349AB2DBF}" destId="{E87A0B5A-C8B2-44C9-A6F1-FD678404A371}" srcOrd="0" destOrd="5" presId="urn:microsoft.com/office/officeart/2005/8/layout/list1"/>
    <dgm:cxn modelId="{AAE9E9C5-8125-457B-8259-9D765F3282CB}" type="presOf" srcId="{AA9E3FFA-BB0F-4023-BB7D-62DE686DEEAE}" destId="{7F593BE1-6C41-4339-98DA-DB766955BC1A}" srcOrd="0" destOrd="0" presId="urn:microsoft.com/office/officeart/2005/8/layout/list1"/>
    <dgm:cxn modelId="{90D99D6D-D662-44C3-8533-CA9FC4316E7D}" type="presOf" srcId="{E8A6C2AC-A642-4580-8798-58364FC20D79}" destId="{38B915FB-AC17-4167-9254-487221022666}" srcOrd="0" destOrd="3" presId="urn:microsoft.com/office/officeart/2005/8/layout/list1"/>
    <dgm:cxn modelId="{6C1CEE5E-1E0C-45E4-AF64-C6902E06567F}" srcId="{54B27600-4EB1-4EB2-9F51-FA896E202041}" destId="{7578B055-BCF7-40C6-835F-7C5D3134A183}" srcOrd="1" destOrd="0" parTransId="{5A5FBF61-83EE-4BEA-95DD-1AB733B18E8F}" sibTransId="{95B3615B-2B36-4792-A608-3A92069E9874}"/>
    <dgm:cxn modelId="{29FE0BAD-1D04-4C2E-9B38-E74CB75BF43A}" type="presOf" srcId="{30494E76-8046-4EAB-BAD5-0A2D0E01EA02}" destId="{E87A0B5A-C8B2-44C9-A6F1-FD678404A371}" srcOrd="0" destOrd="2" presId="urn:microsoft.com/office/officeart/2005/8/layout/list1"/>
    <dgm:cxn modelId="{DA82CB02-0F52-4346-B6F8-887EBDC2CB16}" type="presOf" srcId="{DF24F170-D3DD-4E48-BAE3-9E3D2FC4FEBD}" destId="{9F16A36A-E108-4A45-9BBA-C768E78FB7B7}" srcOrd="0" destOrd="2" presId="urn:microsoft.com/office/officeart/2005/8/layout/list1"/>
    <dgm:cxn modelId="{D0698793-4161-4F04-B4A4-7A3E1BA70892}" type="presOf" srcId="{BAF9905D-D1D6-4F7A-A6E2-EFC184703548}" destId="{E87A0B5A-C8B2-44C9-A6F1-FD678404A371}" srcOrd="0" destOrd="4" presId="urn:microsoft.com/office/officeart/2005/8/layout/list1"/>
    <dgm:cxn modelId="{61459659-0F2D-4833-B28E-0E5C0BF42B6E}" type="presOf" srcId="{D1F645F9-FEE4-4738-9AE4-64ADF5B5386B}" destId="{9F16A36A-E108-4A45-9BBA-C768E78FB7B7}" srcOrd="0" destOrd="4" presId="urn:microsoft.com/office/officeart/2005/8/layout/list1"/>
    <dgm:cxn modelId="{FC28CACF-CC26-4AF6-9EB6-14815BB8F23B}" srcId="{CDD91E5D-0D4B-421E-ABE8-417A39F6A24E}" destId="{30494E76-8046-4EAB-BAD5-0A2D0E01EA02}" srcOrd="2" destOrd="0" parTransId="{533831F8-C762-45A2-AAFA-54F0F074EC3D}" sibTransId="{8C8184D6-EE32-4A10-BF31-71EA63A4809E}"/>
    <dgm:cxn modelId="{B46BE828-B3DB-4675-9FF2-36309BF77F7F}" type="presOf" srcId="{CF77C621-FA72-413A-81F4-1A8672520A13}" destId="{38B915FB-AC17-4167-9254-487221022666}" srcOrd="0" destOrd="1" presId="urn:microsoft.com/office/officeart/2005/8/layout/list1"/>
    <dgm:cxn modelId="{04AA5FBC-B518-4B5D-B7BD-88E4349F4CD8}" type="presOf" srcId="{6ECCC670-65CE-43A9-8CBE-FF203D34DA64}" destId="{E87A0B5A-C8B2-44C9-A6F1-FD678404A371}" srcOrd="0" destOrd="0" presId="urn:microsoft.com/office/officeart/2005/8/layout/list1"/>
    <dgm:cxn modelId="{FFFDDD17-46F9-4E9E-A751-62E4185D44A9}" srcId="{CDD91E5D-0D4B-421E-ABE8-417A39F6A24E}" destId="{B32986F7-C747-4729-9D7D-32290B8375F7}" srcOrd="3" destOrd="0" parTransId="{2503BB4E-42CF-4555-899A-D54A0EC5390A}" sibTransId="{24109317-8D92-4C6D-9A05-0FADA7BBAB79}"/>
    <dgm:cxn modelId="{44B09204-97F1-4536-B50B-477BFDDA3A8F}" type="presOf" srcId="{699925A3-7190-4FB6-A020-3BFC4BE47D9D}" destId="{38B915FB-AC17-4167-9254-487221022666}" srcOrd="0" destOrd="2" presId="urn:microsoft.com/office/officeart/2005/8/layout/list1"/>
    <dgm:cxn modelId="{DA7B2868-A3F4-4DA8-963F-87E35E0A07C7}" srcId="{CDD91E5D-0D4B-421E-ABE8-417A39F6A24E}" destId="{8C0B4131-9668-456B-BD50-420427D86691}" srcOrd="1" destOrd="0" parTransId="{E01A9901-7CED-4677-8299-2630DBBAC298}" sibTransId="{B0A6290E-4856-4467-A5C0-5D27115052F0}"/>
    <dgm:cxn modelId="{F5C946C3-0BE2-4C4C-A957-401B8CD4CBAF}" type="presOf" srcId="{8C0B4131-9668-456B-BD50-420427D86691}" destId="{E87A0B5A-C8B2-44C9-A6F1-FD678404A371}" srcOrd="0" destOrd="1" presId="urn:microsoft.com/office/officeart/2005/8/layout/list1"/>
    <dgm:cxn modelId="{9701725D-5AD6-46C1-9021-421FB28C0FC0}" srcId="{AA9E3FFA-BB0F-4023-BB7D-62DE686DEEAE}" destId="{CF77C621-FA72-413A-81F4-1A8672520A13}" srcOrd="1" destOrd="0" parTransId="{ADBD3B76-B151-4CA9-85B2-32ACF963D9E5}" sibTransId="{C7D114B0-1848-4C34-91C4-D604D58E4A1E}"/>
    <dgm:cxn modelId="{BCA50705-2E50-4B1E-8362-39AC79EC42A6}" type="presOf" srcId="{CDD91E5D-0D4B-421E-ABE8-417A39F6A24E}" destId="{0A9815FA-5CAE-4E89-807D-F8F9BC3E78B0}" srcOrd="0" destOrd="0" presId="urn:microsoft.com/office/officeart/2005/8/layout/list1"/>
    <dgm:cxn modelId="{E8E934B6-6D37-4E82-BABB-7A41F390D9F8}" srcId="{CDD91E5D-0D4B-421E-ABE8-417A39F6A24E}" destId="{6ECCC670-65CE-43A9-8CBE-FF203D34DA64}" srcOrd="0" destOrd="0" parTransId="{B604EAF8-694D-41C4-AE41-48B344F100CB}" sibTransId="{44CFF09F-B5EE-4393-83DF-F742AD2FC225}"/>
    <dgm:cxn modelId="{CF6A0301-7375-48DE-80A6-017750822599}" srcId="{54B27600-4EB1-4EB2-9F51-FA896E202041}" destId="{69C53B99-E0DD-430A-A4AA-2D66310072A8}" srcOrd="0" destOrd="0" parTransId="{32611FAB-DADA-4E80-9BB2-7EC6C28838E0}" sibTransId="{565B1453-CE30-442B-8AB0-BC0025637BCC}"/>
    <dgm:cxn modelId="{0F47EA6F-16EA-42AD-AD48-8D9651E1AB9F}" type="presOf" srcId="{69C53B99-E0DD-430A-A4AA-2D66310072A8}" destId="{9F16A36A-E108-4A45-9BBA-C768E78FB7B7}" srcOrd="0" destOrd="0" presId="urn:microsoft.com/office/officeart/2005/8/layout/list1"/>
    <dgm:cxn modelId="{ABA9DB44-0F8E-44B7-850B-A49B92FC0384}" type="presOf" srcId="{7578B055-BCF7-40C6-835F-7C5D3134A183}" destId="{9F16A36A-E108-4A45-9BBA-C768E78FB7B7}" srcOrd="0" destOrd="1" presId="urn:microsoft.com/office/officeart/2005/8/layout/list1"/>
    <dgm:cxn modelId="{81D04AA7-B77B-4CEF-936D-59CE10B264CD}" srcId="{CDD91E5D-0D4B-421E-ABE8-417A39F6A24E}" destId="{BAF9905D-D1D6-4F7A-A6E2-EFC184703548}" srcOrd="4" destOrd="0" parTransId="{24994EBA-1F90-48F0-ABC0-AF03DDE47D23}" sibTransId="{718B4F6F-C4BE-40C8-BA0A-7FB56BB26B31}"/>
    <dgm:cxn modelId="{430DD277-A242-4FB2-8901-D73358D4EF31}" type="presOf" srcId="{B32986F7-C747-4729-9D7D-32290B8375F7}" destId="{E87A0B5A-C8B2-44C9-A6F1-FD678404A371}" srcOrd="0" destOrd="3" presId="urn:microsoft.com/office/officeart/2005/8/layout/list1"/>
    <dgm:cxn modelId="{E5299B77-6762-44C2-9669-612C4E931020}" srcId="{CDD91E5D-0D4B-421E-ABE8-417A39F6A24E}" destId="{48DD94A3-3992-4B51-AEBF-FD4349AB2DBF}" srcOrd="5" destOrd="0" parTransId="{DB246309-9799-4ED5-A26E-3CC16A1C9012}" sibTransId="{C1EF09C9-F900-444C-A239-299C17EE2456}"/>
    <dgm:cxn modelId="{1728894D-70CD-4837-B040-5AD0EEB49714}" srcId="{54B27600-4EB1-4EB2-9F51-FA896E202041}" destId="{DF24F170-D3DD-4E48-BAE3-9E3D2FC4FEBD}" srcOrd="2" destOrd="0" parTransId="{E714F588-479C-4B75-963E-49AF8B975354}" sibTransId="{66242B39-8BB8-479B-BFD5-ED14A78A2FBD}"/>
    <dgm:cxn modelId="{05F620DB-F23E-4B6C-909A-ABE926BC96B2}" srcId="{54B27600-4EB1-4EB2-9F51-FA896E202041}" destId="{D1F645F9-FEE4-4738-9AE4-64ADF5B5386B}" srcOrd="4" destOrd="0" parTransId="{1415834F-4970-40F5-90F1-2338BA1534D3}" sibTransId="{790864ED-45AC-4BCB-BC80-A63342570605}"/>
    <dgm:cxn modelId="{09602F1A-1408-499D-A5EA-3E241CB4A0E1}" srcId="{1E3C3B80-58C9-429B-B359-E06222BF17AE}" destId="{54B27600-4EB1-4EB2-9F51-FA896E202041}" srcOrd="0" destOrd="0" parTransId="{CE183D6D-687A-4311-83B5-59236F0B135C}" sibTransId="{AC4BBACC-98E4-46B2-8427-EB5C3C10967C}"/>
    <dgm:cxn modelId="{17163089-2756-4216-A5D7-D182EB7DFF68}" type="presOf" srcId="{45D28C1F-CBA6-4AF0-966A-A364B77ED52E}" destId="{9F16A36A-E108-4A45-9BBA-C768E78FB7B7}" srcOrd="0" destOrd="3" presId="urn:microsoft.com/office/officeart/2005/8/layout/list1"/>
    <dgm:cxn modelId="{66A8E2E2-C9D9-49B0-B9D2-22E8FEDCB384}" type="presOf" srcId="{CDD91E5D-0D4B-421E-ABE8-417A39F6A24E}" destId="{8D56E5BC-5A9B-48FE-B062-53FC95C16382}" srcOrd="1" destOrd="0" presId="urn:microsoft.com/office/officeart/2005/8/layout/list1"/>
    <dgm:cxn modelId="{30715D32-B4C1-4119-91AB-44EC613F42AB}" type="presOf" srcId="{54B27600-4EB1-4EB2-9F51-FA896E202041}" destId="{DF919F4C-B855-4042-8911-C7B2C173B572}" srcOrd="1" destOrd="0" presId="urn:microsoft.com/office/officeart/2005/8/layout/list1"/>
    <dgm:cxn modelId="{2D07FBC9-7E49-4828-9DA1-7D9D7F4A6135}" srcId="{54B27600-4EB1-4EB2-9F51-FA896E202041}" destId="{45D28C1F-CBA6-4AF0-966A-A364B77ED52E}" srcOrd="3" destOrd="0" parTransId="{4F770B3C-EEE1-4BB0-BF71-EA74F385E81B}" sibTransId="{47E7BC61-73FA-4C0E-B8EA-E844CE72D8BB}"/>
    <dgm:cxn modelId="{5696BAEE-6FCB-4D44-8332-A15150629802}" srcId="{AA9E3FFA-BB0F-4023-BB7D-62DE686DEEAE}" destId="{699925A3-7190-4FB6-A020-3BFC4BE47D9D}" srcOrd="2" destOrd="0" parTransId="{03AA778F-A6FC-4A23-B496-CD7F2E69BBFD}" sibTransId="{51EB9262-6AC8-4053-8F3A-A1186AF22818}"/>
    <dgm:cxn modelId="{478DD23A-9802-440E-8E46-7B4070364D48}" type="presOf" srcId="{E5338929-9F56-4A1E-A599-91A7F73635D1}" destId="{38B915FB-AC17-4167-9254-487221022666}" srcOrd="0" destOrd="0" presId="urn:microsoft.com/office/officeart/2005/8/layout/list1"/>
    <dgm:cxn modelId="{4B48B4EA-1548-45F3-A5A0-A71846F4A6A7}" srcId="{AA9E3FFA-BB0F-4023-BB7D-62DE686DEEAE}" destId="{E8A6C2AC-A642-4580-8798-58364FC20D79}" srcOrd="3" destOrd="0" parTransId="{C9844CA0-DCBB-4B7E-AD77-4D6A7F7508EF}" sibTransId="{CBF0525B-408F-4728-A68A-14D6602B1FE8}"/>
    <dgm:cxn modelId="{6425DC45-D404-4618-AA6F-89616A49C3FE}" type="presParOf" srcId="{4612F311-1C69-4009-82AF-D3E5E00A43AA}" destId="{7D62BD9F-E2CC-415A-9B64-8644B1A7F766}" srcOrd="0" destOrd="0" presId="urn:microsoft.com/office/officeart/2005/8/layout/list1"/>
    <dgm:cxn modelId="{6A688596-E5A5-4475-B811-EA95C0A6254F}" type="presParOf" srcId="{7D62BD9F-E2CC-415A-9B64-8644B1A7F766}" destId="{78963785-C9A0-494A-96A6-B1C80ABF42B2}" srcOrd="0" destOrd="0" presId="urn:microsoft.com/office/officeart/2005/8/layout/list1"/>
    <dgm:cxn modelId="{7FE9E08B-B694-4B6D-9138-463FDBC9B114}" type="presParOf" srcId="{7D62BD9F-E2CC-415A-9B64-8644B1A7F766}" destId="{DF919F4C-B855-4042-8911-C7B2C173B572}" srcOrd="1" destOrd="0" presId="urn:microsoft.com/office/officeart/2005/8/layout/list1"/>
    <dgm:cxn modelId="{050FC715-A1FD-4810-822D-B8F18EF4A660}" type="presParOf" srcId="{4612F311-1C69-4009-82AF-D3E5E00A43AA}" destId="{1BEA6EA4-33FF-444A-A92A-6858ADD0639A}" srcOrd="1" destOrd="0" presId="urn:microsoft.com/office/officeart/2005/8/layout/list1"/>
    <dgm:cxn modelId="{6A8247C1-250B-4884-817F-1A122D3A23D0}" type="presParOf" srcId="{4612F311-1C69-4009-82AF-D3E5E00A43AA}" destId="{9F16A36A-E108-4A45-9BBA-C768E78FB7B7}" srcOrd="2" destOrd="0" presId="urn:microsoft.com/office/officeart/2005/8/layout/list1"/>
    <dgm:cxn modelId="{91399DEE-FEA6-44B8-B688-9391023D6405}" type="presParOf" srcId="{4612F311-1C69-4009-82AF-D3E5E00A43AA}" destId="{757568BD-9EA3-4ECC-B7CA-426B382EF732}" srcOrd="3" destOrd="0" presId="urn:microsoft.com/office/officeart/2005/8/layout/list1"/>
    <dgm:cxn modelId="{9A36224B-BAEA-4174-A4C0-BDB657FD5C19}" type="presParOf" srcId="{4612F311-1C69-4009-82AF-D3E5E00A43AA}" destId="{D84A2B99-68E7-47D9-9897-70C67B56FD79}" srcOrd="4" destOrd="0" presId="urn:microsoft.com/office/officeart/2005/8/layout/list1"/>
    <dgm:cxn modelId="{5E3C9016-3507-4084-BFCD-076F74772B47}" type="presParOf" srcId="{D84A2B99-68E7-47D9-9897-70C67B56FD79}" destId="{0A9815FA-5CAE-4E89-807D-F8F9BC3E78B0}" srcOrd="0" destOrd="0" presId="urn:microsoft.com/office/officeart/2005/8/layout/list1"/>
    <dgm:cxn modelId="{094AF99D-37B2-4643-8D1B-7864C6CD9279}" type="presParOf" srcId="{D84A2B99-68E7-47D9-9897-70C67B56FD79}" destId="{8D56E5BC-5A9B-48FE-B062-53FC95C16382}" srcOrd="1" destOrd="0" presId="urn:microsoft.com/office/officeart/2005/8/layout/list1"/>
    <dgm:cxn modelId="{89E2C960-32D4-4BD7-88D1-5190F2CE2F55}" type="presParOf" srcId="{4612F311-1C69-4009-82AF-D3E5E00A43AA}" destId="{0FBB4CD5-9F2E-465C-8236-2946E806628A}" srcOrd="5" destOrd="0" presId="urn:microsoft.com/office/officeart/2005/8/layout/list1"/>
    <dgm:cxn modelId="{483BEB62-1705-4A9C-AFB8-27D4FCC75B8F}" type="presParOf" srcId="{4612F311-1C69-4009-82AF-D3E5E00A43AA}" destId="{E87A0B5A-C8B2-44C9-A6F1-FD678404A371}" srcOrd="6" destOrd="0" presId="urn:microsoft.com/office/officeart/2005/8/layout/list1"/>
    <dgm:cxn modelId="{CDDDC764-21A7-42B9-B1EC-A7F86CC71D10}" type="presParOf" srcId="{4612F311-1C69-4009-82AF-D3E5E00A43AA}" destId="{13905D1F-0C98-4500-9E84-1819830EB59A}" srcOrd="7" destOrd="0" presId="urn:microsoft.com/office/officeart/2005/8/layout/list1"/>
    <dgm:cxn modelId="{299BE719-4CF1-4361-B884-20792D2CDBFB}" type="presParOf" srcId="{4612F311-1C69-4009-82AF-D3E5E00A43AA}" destId="{8805DA58-A6D3-47AC-94F4-ECDD25723F42}" srcOrd="8" destOrd="0" presId="urn:microsoft.com/office/officeart/2005/8/layout/list1"/>
    <dgm:cxn modelId="{D6F21642-FA55-4BA9-AA4D-ACD173EB6547}" type="presParOf" srcId="{8805DA58-A6D3-47AC-94F4-ECDD25723F42}" destId="{7F593BE1-6C41-4339-98DA-DB766955BC1A}" srcOrd="0" destOrd="0" presId="urn:microsoft.com/office/officeart/2005/8/layout/list1"/>
    <dgm:cxn modelId="{486E4B14-EF91-4956-A387-A959CF0214FB}" type="presParOf" srcId="{8805DA58-A6D3-47AC-94F4-ECDD25723F42}" destId="{8E3B1CB6-FD30-44FC-8C3A-05EE04E17E3F}" srcOrd="1" destOrd="0" presId="urn:microsoft.com/office/officeart/2005/8/layout/list1"/>
    <dgm:cxn modelId="{B5CF31FA-2068-407E-A8CB-85B28B8FBE99}" type="presParOf" srcId="{4612F311-1C69-4009-82AF-D3E5E00A43AA}" destId="{7DF6E081-3701-461A-9197-FA0D72050B2A}" srcOrd="9" destOrd="0" presId="urn:microsoft.com/office/officeart/2005/8/layout/list1"/>
    <dgm:cxn modelId="{9EAA5989-7A1F-4A38-AACD-EEAA77DFADC9}" type="presParOf" srcId="{4612F311-1C69-4009-82AF-D3E5E00A43AA}" destId="{38B915FB-AC17-4167-9254-487221022666}"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16A36A-E108-4A45-9BBA-C768E78FB7B7}">
      <dsp:nvSpPr>
        <dsp:cNvPr id="0" name=""/>
        <dsp:cNvSpPr/>
      </dsp:nvSpPr>
      <dsp:spPr>
        <a:xfrm>
          <a:off x="0" y="16506"/>
          <a:ext cx="5519530" cy="1540758"/>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28377" tIns="124968" rIns="428377" bIns="71120" numCol="1" spcCol="1270" anchor="t" anchorCtr="0">
          <a:noAutofit/>
        </a:bodyPr>
        <a:lstStyle/>
        <a:p>
          <a:pPr marL="57150" lvl="1" indent="-57150" algn="l" defTabSz="444500">
            <a:lnSpc>
              <a:spcPct val="90000"/>
            </a:lnSpc>
            <a:spcBef>
              <a:spcPct val="0"/>
            </a:spcBef>
            <a:spcAft>
              <a:spcPct val="15000"/>
            </a:spcAft>
            <a:buChar char="••"/>
          </a:pPr>
          <a:endParaRPr lang="fr-CA" sz="1000" kern="1200" dirty="0"/>
        </a:p>
        <a:p>
          <a:pPr marL="57150" lvl="1" indent="-57150" algn="l" defTabSz="444500">
            <a:lnSpc>
              <a:spcPct val="90000"/>
            </a:lnSpc>
            <a:spcBef>
              <a:spcPct val="0"/>
            </a:spcBef>
            <a:spcAft>
              <a:spcPct val="15000"/>
            </a:spcAft>
            <a:buChar char="••"/>
          </a:pPr>
          <a:r>
            <a:rPr lang="fr-CA" sz="1000" kern="1200" dirty="0"/>
            <a:t>Parents québécois résidant au Québec qui ont un enfant âgé de 8 à 12 ans avec un diagnostic de TDAH et qui vivent du stress parental.</a:t>
          </a:r>
        </a:p>
        <a:p>
          <a:pPr marL="57150" lvl="1" indent="-57150" algn="l" defTabSz="444500">
            <a:lnSpc>
              <a:spcPct val="90000"/>
            </a:lnSpc>
            <a:spcBef>
              <a:spcPct val="0"/>
            </a:spcBef>
            <a:spcAft>
              <a:spcPct val="15000"/>
            </a:spcAft>
            <a:buChar char="••"/>
          </a:pPr>
          <a:endParaRPr lang="fr-CA" sz="1000" kern="1200" dirty="0"/>
        </a:p>
        <a:p>
          <a:pPr marL="57150" lvl="1" indent="-57150" algn="just" defTabSz="444500">
            <a:lnSpc>
              <a:spcPct val="90000"/>
            </a:lnSpc>
            <a:spcBef>
              <a:spcPct val="0"/>
            </a:spcBef>
            <a:spcAft>
              <a:spcPct val="15000"/>
            </a:spcAft>
            <a:buChar char="••"/>
          </a:pPr>
          <a:r>
            <a:rPr lang="fr-CA" sz="1000" kern="1200" dirty="0"/>
            <a:t> Afin de respecter les critères d’admissibilité de l’étude, votre enfant </a:t>
          </a:r>
          <a:r>
            <a:rPr lang="fr-CA" sz="1000" b="1" kern="1200" dirty="0"/>
            <a:t>ne doit pas </a:t>
          </a:r>
          <a:r>
            <a:rPr lang="fr-CA" sz="1000" kern="1200" dirty="0"/>
            <a:t>présenter en concomitance avec son TDAH une déficience intellectuelle, un trouble du langage modéré ou sévère, de l’épilepsie, un syndrome Gilles de la Tourette ou un trouble du spectre de l’autisme. </a:t>
          </a:r>
        </a:p>
        <a:p>
          <a:pPr marL="57150" lvl="1" indent="-57150" algn="l" defTabSz="355600">
            <a:lnSpc>
              <a:spcPct val="90000"/>
            </a:lnSpc>
            <a:spcBef>
              <a:spcPct val="0"/>
            </a:spcBef>
            <a:spcAft>
              <a:spcPct val="15000"/>
            </a:spcAft>
            <a:buChar char="••"/>
          </a:pPr>
          <a:endParaRPr lang="fr-CA" sz="800" kern="1200" dirty="0"/>
        </a:p>
      </dsp:txBody>
      <dsp:txXfrm>
        <a:off x="0" y="16506"/>
        <a:ext cx="5519530" cy="1540758"/>
      </dsp:txXfrm>
    </dsp:sp>
    <dsp:sp modelId="{DF919F4C-B855-4042-8911-C7B2C173B572}">
      <dsp:nvSpPr>
        <dsp:cNvPr id="0" name=""/>
        <dsp:cNvSpPr/>
      </dsp:nvSpPr>
      <dsp:spPr>
        <a:xfrm>
          <a:off x="0" y="8450"/>
          <a:ext cx="3863671" cy="252112"/>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38" tIns="0" rIns="146038" bIns="0" numCol="1" spcCol="1270" anchor="ctr" anchorCtr="0">
          <a:noAutofit/>
        </a:bodyPr>
        <a:lstStyle/>
        <a:p>
          <a:pPr lvl="0" algn="l" defTabSz="533400">
            <a:lnSpc>
              <a:spcPct val="90000"/>
            </a:lnSpc>
            <a:spcBef>
              <a:spcPct val="0"/>
            </a:spcBef>
            <a:spcAft>
              <a:spcPct val="35000"/>
            </a:spcAft>
          </a:pPr>
          <a:r>
            <a:rPr lang="fr-CA" sz="1200" kern="1200" dirty="0"/>
            <a:t>Participants recherchés</a:t>
          </a:r>
        </a:p>
      </dsp:txBody>
      <dsp:txXfrm>
        <a:off x="12307" y="20757"/>
        <a:ext cx="3839057" cy="227498"/>
      </dsp:txXfrm>
    </dsp:sp>
    <dsp:sp modelId="{E87A0B5A-C8B2-44C9-A6F1-FD678404A371}">
      <dsp:nvSpPr>
        <dsp:cNvPr id="0" name=""/>
        <dsp:cNvSpPr/>
      </dsp:nvSpPr>
      <dsp:spPr>
        <a:xfrm>
          <a:off x="0" y="1474868"/>
          <a:ext cx="5519530" cy="1045169"/>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28377" tIns="124968" rIns="428377" bIns="85344" numCol="1" spcCol="1270" anchor="t" anchorCtr="0">
          <a:noAutofit/>
        </a:bodyPr>
        <a:lstStyle/>
        <a:p>
          <a:pPr marL="114300" lvl="1" indent="-114300" algn="l" defTabSz="533400">
            <a:lnSpc>
              <a:spcPct val="90000"/>
            </a:lnSpc>
            <a:spcBef>
              <a:spcPct val="0"/>
            </a:spcBef>
            <a:spcAft>
              <a:spcPct val="15000"/>
            </a:spcAft>
            <a:buChar char="••"/>
          </a:pPr>
          <a:endParaRPr lang="fr-CA" sz="1200" kern="1200" dirty="0">
            <a:highlight>
              <a:srgbClr val="FFFF00"/>
            </a:highlight>
          </a:endParaRPr>
        </a:p>
        <a:p>
          <a:pPr marL="114300" lvl="1" indent="-114300" algn="l" defTabSz="533400">
            <a:lnSpc>
              <a:spcPct val="90000"/>
            </a:lnSpc>
            <a:spcBef>
              <a:spcPct val="0"/>
            </a:spcBef>
            <a:spcAft>
              <a:spcPct val="15000"/>
            </a:spcAft>
            <a:buChar char="••"/>
          </a:pPr>
          <a:r>
            <a:rPr lang="fr-CA" sz="1200" kern="1200" dirty="0"/>
            <a:t>2 questionnaires remplis en ligne (35-40 min).</a:t>
          </a:r>
        </a:p>
        <a:p>
          <a:pPr marL="114300" lvl="1" indent="-114300" algn="l" defTabSz="533400">
            <a:lnSpc>
              <a:spcPct val="90000"/>
            </a:lnSpc>
            <a:spcBef>
              <a:spcPct val="0"/>
            </a:spcBef>
            <a:spcAft>
              <a:spcPct val="15000"/>
            </a:spcAft>
            <a:buChar char="••"/>
          </a:pPr>
          <a:r>
            <a:rPr lang="fr-CA" sz="1200" kern="1200" dirty="0"/>
            <a:t>Un entretien semi structuré (60 min total).</a:t>
          </a:r>
          <a:endParaRPr lang="fr-CA" sz="500" kern="1200" dirty="0"/>
        </a:p>
        <a:p>
          <a:pPr marL="57150" lvl="1" indent="-57150" algn="l" defTabSz="222250">
            <a:lnSpc>
              <a:spcPct val="90000"/>
            </a:lnSpc>
            <a:spcBef>
              <a:spcPct val="0"/>
            </a:spcBef>
            <a:spcAft>
              <a:spcPct val="15000"/>
            </a:spcAft>
            <a:buChar char="••"/>
          </a:pPr>
          <a:endParaRPr lang="fr-CA" sz="500" kern="1200" dirty="0"/>
        </a:p>
        <a:p>
          <a:pPr marL="57150" lvl="1" indent="-57150" algn="l" defTabSz="222250">
            <a:lnSpc>
              <a:spcPct val="90000"/>
            </a:lnSpc>
            <a:spcBef>
              <a:spcPct val="0"/>
            </a:spcBef>
            <a:spcAft>
              <a:spcPct val="15000"/>
            </a:spcAft>
            <a:buChar char="••"/>
          </a:pPr>
          <a:endParaRPr lang="fr-CA" sz="500" kern="1200" dirty="0"/>
        </a:p>
        <a:p>
          <a:pPr marL="57150" lvl="1" indent="-57150" algn="l" defTabSz="222250">
            <a:lnSpc>
              <a:spcPct val="90000"/>
            </a:lnSpc>
            <a:spcBef>
              <a:spcPct val="0"/>
            </a:spcBef>
            <a:spcAft>
              <a:spcPct val="15000"/>
            </a:spcAft>
            <a:buChar char="••"/>
          </a:pPr>
          <a:endParaRPr lang="fr-CA" sz="500" kern="1200" dirty="0"/>
        </a:p>
      </dsp:txBody>
      <dsp:txXfrm>
        <a:off x="0" y="1474868"/>
        <a:ext cx="5519530" cy="1045169"/>
      </dsp:txXfrm>
    </dsp:sp>
    <dsp:sp modelId="{8D56E5BC-5A9B-48FE-B062-53FC95C16382}">
      <dsp:nvSpPr>
        <dsp:cNvPr id="0" name=""/>
        <dsp:cNvSpPr/>
      </dsp:nvSpPr>
      <dsp:spPr>
        <a:xfrm>
          <a:off x="0" y="1461911"/>
          <a:ext cx="3863671" cy="226482"/>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38" tIns="0" rIns="146038" bIns="0" numCol="1" spcCol="1270" anchor="ctr" anchorCtr="0">
          <a:noAutofit/>
        </a:bodyPr>
        <a:lstStyle/>
        <a:p>
          <a:pPr lvl="0" algn="l" defTabSz="533400">
            <a:lnSpc>
              <a:spcPct val="90000"/>
            </a:lnSpc>
            <a:spcBef>
              <a:spcPct val="0"/>
            </a:spcBef>
            <a:spcAft>
              <a:spcPct val="35000"/>
            </a:spcAft>
          </a:pPr>
          <a:r>
            <a:rPr lang="fr-CA" sz="1200" kern="1200" dirty="0"/>
            <a:t>Participation</a:t>
          </a:r>
        </a:p>
      </dsp:txBody>
      <dsp:txXfrm>
        <a:off x="11056" y="1472967"/>
        <a:ext cx="3841559" cy="204370"/>
      </dsp:txXfrm>
    </dsp:sp>
    <dsp:sp modelId="{38B915FB-AC17-4167-9254-487221022666}">
      <dsp:nvSpPr>
        <dsp:cNvPr id="0" name=""/>
        <dsp:cNvSpPr/>
      </dsp:nvSpPr>
      <dsp:spPr>
        <a:xfrm>
          <a:off x="0" y="2433782"/>
          <a:ext cx="5519530" cy="1452032"/>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28377" tIns="124968" rIns="428377" bIns="71120" numCol="1" spcCol="1270" anchor="t" anchorCtr="0">
          <a:noAutofit/>
        </a:bodyPr>
        <a:lstStyle/>
        <a:p>
          <a:pPr marL="57150" lvl="1" indent="-57150" algn="l" defTabSz="444500">
            <a:lnSpc>
              <a:spcPct val="90000"/>
            </a:lnSpc>
            <a:spcBef>
              <a:spcPct val="0"/>
            </a:spcBef>
            <a:spcAft>
              <a:spcPct val="15000"/>
            </a:spcAft>
            <a:buChar char="••"/>
          </a:pPr>
          <a:endParaRPr lang="fr-CA" sz="1000" kern="1200" dirty="0"/>
        </a:p>
        <a:p>
          <a:pPr marL="57150" lvl="1" indent="-57150" algn="l" defTabSz="466725">
            <a:lnSpc>
              <a:spcPct val="90000"/>
            </a:lnSpc>
            <a:spcBef>
              <a:spcPct val="0"/>
            </a:spcBef>
            <a:spcAft>
              <a:spcPct val="15000"/>
            </a:spcAft>
            <a:buChar char="••"/>
          </a:pPr>
          <a:r>
            <a:rPr lang="fr-CA" sz="1050" kern="1200" dirty="0"/>
            <a:t>Contribuer à l’avancement des connaissances pour une meilleure compréhension du vécu de stress parental chez des parents québécois.</a:t>
          </a:r>
        </a:p>
        <a:p>
          <a:pPr marL="57150" lvl="1" indent="-57150" algn="l" defTabSz="466725">
            <a:lnSpc>
              <a:spcPct val="90000"/>
            </a:lnSpc>
            <a:spcBef>
              <a:spcPct val="0"/>
            </a:spcBef>
            <a:spcAft>
              <a:spcPct val="15000"/>
            </a:spcAft>
            <a:buChar char="••"/>
          </a:pPr>
          <a:r>
            <a:rPr lang="fr-CA" sz="1050" kern="1200" dirty="0"/>
            <a:t>Réfléchir à son expérience comme parent d’un enfant ayant un TDAH.</a:t>
          </a:r>
        </a:p>
        <a:p>
          <a:pPr marL="57150" lvl="1" indent="-57150" algn="l" defTabSz="466725">
            <a:lnSpc>
              <a:spcPct val="90000"/>
            </a:lnSpc>
            <a:spcBef>
              <a:spcPct val="0"/>
            </a:spcBef>
            <a:spcAft>
              <a:spcPct val="15000"/>
            </a:spcAft>
            <a:buChar char="••"/>
          </a:pPr>
          <a:r>
            <a:rPr lang="fr-CA" sz="1050" kern="1200" dirty="0"/>
            <a:t>Compensation de 20$ par participant.</a:t>
          </a:r>
        </a:p>
      </dsp:txBody>
      <dsp:txXfrm>
        <a:off x="0" y="2433782"/>
        <a:ext cx="5519530" cy="1452032"/>
      </dsp:txXfrm>
    </dsp:sp>
    <dsp:sp modelId="{8E3B1CB6-FD30-44FC-8C3A-05EE04E17E3F}">
      <dsp:nvSpPr>
        <dsp:cNvPr id="0" name=""/>
        <dsp:cNvSpPr/>
      </dsp:nvSpPr>
      <dsp:spPr>
        <a:xfrm>
          <a:off x="0" y="2462490"/>
          <a:ext cx="3863671" cy="222624"/>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38" tIns="0" rIns="146038" bIns="0" numCol="1" spcCol="1270" anchor="ctr" anchorCtr="0">
          <a:noAutofit/>
        </a:bodyPr>
        <a:lstStyle/>
        <a:p>
          <a:pPr lvl="0" algn="l" defTabSz="533400">
            <a:lnSpc>
              <a:spcPct val="90000"/>
            </a:lnSpc>
            <a:spcBef>
              <a:spcPct val="0"/>
            </a:spcBef>
            <a:spcAft>
              <a:spcPct val="35000"/>
            </a:spcAft>
          </a:pPr>
          <a:r>
            <a:rPr lang="fr-CA" sz="1200" kern="1200" dirty="0"/>
            <a:t>Avantages de participer à l’étude</a:t>
          </a:r>
        </a:p>
      </dsp:txBody>
      <dsp:txXfrm>
        <a:off x="10868" y="2473358"/>
        <a:ext cx="3841935" cy="20088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16DFEAD9-A7F4-4092-8C90-D5DB67B4D507}" type="datetimeFigureOut">
              <a:rPr lang="fr-CA" smtClean="0"/>
              <a:t>2021-12-03</a:t>
            </a:fld>
            <a:endParaRPr lang="fr-CA" dirty="0"/>
          </a:p>
        </p:txBody>
      </p:sp>
      <p:sp>
        <p:nvSpPr>
          <p:cNvPr id="5" name="Footer Placeholder 4"/>
          <p:cNvSpPr>
            <a:spLocks noGrp="1"/>
          </p:cNvSpPr>
          <p:nvPr>
            <p:ph type="ftr" sz="quarter" idx="11"/>
          </p:nvPr>
        </p:nvSpPr>
        <p:spPr/>
        <p:txBody>
          <a:bodyPr/>
          <a:lstStyle/>
          <a:p>
            <a:endParaRPr lang="fr-CA"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82719283-8F34-4ED5-BA99-19C49F3AEA07}" type="slidenum">
              <a:rPr lang="fr-CA" smtClean="0"/>
              <a:t>‹N°›</a:t>
            </a:fld>
            <a:endParaRPr lang="fr-CA" dirty="0"/>
          </a:p>
        </p:txBody>
      </p:sp>
    </p:spTree>
    <p:extLst>
      <p:ext uri="{BB962C8B-B14F-4D97-AF65-F5344CB8AC3E}">
        <p14:creationId xmlns:p14="http://schemas.microsoft.com/office/powerpoint/2010/main" val="642127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6DFEAD9-A7F4-4092-8C90-D5DB67B4D507}" type="datetimeFigureOut">
              <a:rPr lang="fr-CA" smtClean="0"/>
              <a:t>2021-12-03</a:t>
            </a:fld>
            <a:endParaRPr lang="fr-CA" dirty="0"/>
          </a:p>
        </p:txBody>
      </p:sp>
      <p:sp>
        <p:nvSpPr>
          <p:cNvPr id="5" name="Footer Placeholder 4"/>
          <p:cNvSpPr>
            <a:spLocks noGrp="1"/>
          </p:cNvSpPr>
          <p:nvPr>
            <p:ph type="ftr" sz="quarter" idx="11"/>
          </p:nvPr>
        </p:nvSpPr>
        <p:spPr/>
        <p:txBody>
          <a:bodyPr/>
          <a:lstStyle/>
          <a:p>
            <a:endParaRPr lang="fr-CA"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82719283-8F34-4ED5-BA99-19C49F3AEA07}" type="slidenum">
              <a:rPr lang="fr-CA" smtClean="0"/>
              <a:t>‹N°›</a:t>
            </a:fld>
            <a:endParaRPr lang="fr-CA" dirty="0"/>
          </a:p>
        </p:txBody>
      </p:sp>
    </p:spTree>
    <p:extLst>
      <p:ext uri="{BB962C8B-B14F-4D97-AF65-F5344CB8AC3E}">
        <p14:creationId xmlns:p14="http://schemas.microsoft.com/office/powerpoint/2010/main" val="4035866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6DFEAD9-A7F4-4092-8C90-D5DB67B4D507}" type="datetimeFigureOut">
              <a:rPr lang="fr-CA" smtClean="0"/>
              <a:t>2021-12-03</a:t>
            </a:fld>
            <a:endParaRPr lang="fr-CA" dirty="0"/>
          </a:p>
        </p:txBody>
      </p:sp>
      <p:sp>
        <p:nvSpPr>
          <p:cNvPr id="5" name="Footer Placeholder 4"/>
          <p:cNvSpPr>
            <a:spLocks noGrp="1"/>
          </p:cNvSpPr>
          <p:nvPr>
            <p:ph type="ftr" sz="quarter" idx="11"/>
          </p:nvPr>
        </p:nvSpPr>
        <p:spPr/>
        <p:txBody>
          <a:bodyPr/>
          <a:lstStyle/>
          <a:p>
            <a:endParaRPr lang="fr-CA"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82719283-8F34-4ED5-BA99-19C49F3AEA07}" type="slidenum">
              <a:rPr lang="fr-CA" smtClean="0"/>
              <a:t>‹N°›</a:t>
            </a:fld>
            <a:endParaRPr lang="fr-CA"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412142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16DFEAD9-A7F4-4092-8C90-D5DB67B4D507}" type="datetimeFigureOut">
              <a:rPr lang="fr-CA" smtClean="0"/>
              <a:t>2021-12-03</a:t>
            </a:fld>
            <a:endParaRPr lang="fr-CA" dirty="0"/>
          </a:p>
        </p:txBody>
      </p:sp>
      <p:sp>
        <p:nvSpPr>
          <p:cNvPr id="6" name="Footer Placeholder 5"/>
          <p:cNvSpPr>
            <a:spLocks noGrp="1"/>
          </p:cNvSpPr>
          <p:nvPr>
            <p:ph type="ftr" sz="quarter" idx="11"/>
          </p:nvPr>
        </p:nvSpPr>
        <p:spPr/>
        <p:txBody>
          <a:bodyPr/>
          <a:lstStyle/>
          <a:p>
            <a:endParaRPr lang="fr-CA"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82719283-8F34-4ED5-BA99-19C49F3AEA07}" type="slidenum">
              <a:rPr lang="fr-CA" smtClean="0"/>
              <a:t>‹N°›</a:t>
            </a:fld>
            <a:endParaRPr lang="fr-CA" dirty="0"/>
          </a:p>
        </p:txBody>
      </p:sp>
    </p:spTree>
    <p:extLst>
      <p:ext uri="{BB962C8B-B14F-4D97-AF65-F5344CB8AC3E}">
        <p14:creationId xmlns:p14="http://schemas.microsoft.com/office/powerpoint/2010/main" val="29361903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16DFEAD9-A7F4-4092-8C90-D5DB67B4D507}" type="datetimeFigureOut">
              <a:rPr lang="fr-CA" smtClean="0"/>
              <a:t>2021-12-03</a:t>
            </a:fld>
            <a:endParaRPr lang="fr-CA" dirty="0"/>
          </a:p>
        </p:txBody>
      </p:sp>
      <p:sp>
        <p:nvSpPr>
          <p:cNvPr id="6" name="Footer Placeholder 5"/>
          <p:cNvSpPr>
            <a:spLocks noGrp="1"/>
          </p:cNvSpPr>
          <p:nvPr>
            <p:ph type="ftr" sz="quarter" idx="11"/>
          </p:nvPr>
        </p:nvSpPr>
        <p:spPr/>
        <p:txBody>
          <a:bodyPr/>
          <a:lstStyle/>
          <a:p>
            <a:endParaRPr lang="fr-CA"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82719283-8F34-4ED5-BA99-19C49F3AEA07}" type="slidenum">
              <a:rPr lang="fr-CA" smtClean="0"/>
              <a:t>‹N°›</a:t>
            </a:fld>
            <a:endParaRPr lang="fr-CA"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35529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16DFEAD9-A7F4-4092-8C90-D5DB67B4D507}" type="datetimeFigureOut">
              <a:rPr lang="fr-CA" smtClean="0"/>
              <a:t>2021-12-03</a:t>
            </a:fld>
            <a:endParaRPr lang="fr-CA" dirty="0"/>
          </a:p>
        </p:txBody>
      </p:sp>
      <p:sp>
        <p:nvSpPr>
          <p:cNvPr id="6" name="Footer Placeholder 5"/>
          <p:cNvSpPr>
            <a:spLocks noGrp="1"/>
          </p:cNvSpPr>
          <p:nvPr>
            <p:ph type="ftr" sz="quarter" idx="11"/>
          </p:nvPr>
        </p:nvSpPr>
        <p:spPr/>
        <p:txBody>
          <a:bodyPr/>
          <a:lstStyle/>
          <a:p>
            <a:endParaRPr lang="fr-CA"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82719283-8F34-4ED5-BA99-19C49F3AEA07}" type="slidenum">
              <a:rPr lang="fr-CA" smtClean="0"/>
              <a:t>‹N°›</a:t>
            </a:fld>
            <a:endParaRPr lang="fr-CA" dirty="0"/>
          </a:p>
        </p:txBody>
      </p:sp>
    </p:spTree>
    <p:extLst>
      <p:ext uri="{BB962C8B-B14F-4D97-AF65-F5344CB8AC3E}">
        <p14:creationId xmlns:p14="http://schemas.microsoft.com/office/powerpoint/2010/main" val="3107624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6DFEAD9-A7F4-4092-8C90-D5DB67B4D507}" type="datetimeFigureOut">
              <a:rPr lang="fr-CA" smtClean="0"/>
              <a:t>2021-12-03</a:t>
            </a:fld>
            <a:endParaRPr lang="fr-CA" dirty="0"/>
          </a:p>
        </p:txBody>
      </p:sp>
      <p:sp>
        <p:nvSpPr>
          <p:cNvPr id="5" name="Footer Placeholder 4"/>
          <p:cNvSpPr>
            <a:spLocks noGrp="1"/>
          </p:cNvSpPr>
          <p:nvPr>
            <p:ph type="ftr" sz="quarter" idx="11"/>
          </p:nvPr>
        </p:nvSpPr>
        <p:spPr/>
        <p:txBody>
          <a:bodyPr/>
          <a:lstStyle/>
          <a:p>
            <a:endParaRPr lang="fr-CA"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2719283-8F34-4ED5-BA99-19C49F3AEA07}" type="slidenum">
              <a:rPr lang="fr-CA" smtClean="0"/>
              <a:t>‹N°›</a:t>
            </a:fld>
            <a:endParaRPr lang="fr-CA" dirty="0"/>
          </a:p>
        </p:txBody>
      </p:sp>
    </p:spTree>
    <p:extLst>
      <p:ext uri="{BB962C8B-B14F-4D97-AF65-F5344CB8AC3E}">
        <p14:creationId xmlns:p14="http://schemas.microsoft.com/office/powerpoint/2010/main" val="5934754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6DFEAD9-A7F4-4092-8C90-D5DB67B4D507}" type="datetimeFigureOut">
              <a:rPr lang="fr-CA" smtClean="0"/>
              <a:t>2021-12-03</a:t>
            </a:fld>
            <a:endParaRPr lang="fr-CA" dirty="0"/>
          </a:p>
        </p:txBody>
      </p:sp>
      <p:sp>
        <p:nvSpPr>
          <p:cNvPr id="5" name="Footer Placeholder 4"/>
          <p:cNvSpPr>
            <a:spLocks noGrp="1"/>
          </p:cNvSpPr>
          <p:nvPr>
            <p:ph type="ftr" sz="quarter" idx="11"/>
          </p:nvPr>
        </p:nvSpPr>
        <p:spPr/>
        <p:txBody>
          <a:bodyPr/>
          <a:lstStyle/>
          <a:p>
            <a:endParaRPr lang="fr-CA"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2719283-8F34-4ED5-BA99-19C49F3AEA07}" type="slidenum">
              <a:rPr lang="fr-CA" smtClean="0"/>
              <a:t>‹N°›</a:t>
            </a:fld>
            <a:endParaRPr lang="fr-CA" dirty="0"/>
          </a:p>
        </p:txBody>
      </p:sp>
    </p:spTree>
    <p:extLst>
      <p:ext uri="{BB962C8B-B14F-4D97-AF65-F5344CB8AC3E}">
        <p14:creationId xmlns:p14="http://schemas.microsoft.com/office/powerpoint/2010/main" val="188160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fr-FR"/>
              <a:t>Modifiez le style du titre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6DFEAD9-A7F4-4092-8C90-D5DB67B4D507}" type="datetimeFigureOut">
              <a:rPr lang="fr-CA" smtClean="0"/>
              <a:t>2021-12-03</a:t>
            </a:fld>
            <a:endParaRPr lang="fr-CA" dirty="0"/>
          </a:p>
        </p:txBody>
      </p:sp>
      <p:sp>
        <p:nvSpPr>
          <p:cNvPr id="5" name="Footer Placeholder 4"/>
          <p:cNvSpPr>
            <a:spLocks noGrp="1"/>
          </p:cNvSpPr>
          <p:nvPr>
            <p:ph type="ftr" sz="quarter" idx="11"/>
          </p:nvPr>
        </p:nvSpPr>
        <p:spPr/>
        <p:txBody>
          <a:bodyPr/>
          <a:lstStyle/>
          <a:p>
            <a:endParaRPr lang="fr-CA"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2719283-8F34-4ED5-BA99-19C49F3AEA07}" type="slidenum">
              <a:rPr lang="fr-CA" smtClean="0"/>
              <a:t>‹N°›</a:t>
            </a:fld>
            <a:endParaRPr lang="fr-CA" dirty="0"/>
          </a:p>
        </p:txBody>
      </p:sp>
    </p:spTree>
    <p:extLst>
      <p:ext uri="{BB962C8B-B14F-4D97-AF65-F5344CB8AC3E}">
        <p14:creationId xmlns:p14="http://schemas.microsoft.com/office/powerpoint/2010/main" val="953262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6DFEAD9-A7F4-4092-8C90-D5DB67B4D507}" type="datetimeFigureOut">
              <a:rPr lang="fr-CA" smtClean="0"/>
              <a:t>2021-12-03</a:t>
            </a:fld>
            <a:endParaRPr lang="fr-CA" dirty="0"/>
          </a:p>
        </p:txBody>
      </p:sp>
      <p:sp>
        <p:nvSpPr>
          <p:cNvPr id="5" name="Footer Placeholder 4"/>
          <p:cNvSpPr>
            <a:spLocks noGrp="1"/>
          </p:cNvSpPr>
          <p:nvPr>
            <p:ph type="ftr" sz="quarter" idx="11"/>
          </p:nvPr>
        </p:nvSpPr>
        <p:spPr/>
        <p:txBody>
          <a:bodyPr/>
          <a:lstStyle/>
          <a:p>
            <a:endParaRPr lang="fr-CA"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82719283-8F34-4ED5-BA99-19C49F3AEA07}" type="slidenum">
              <a:rPr lang="fr-CA" smtClean="0"/>
              <a:t>‹N°›</a:t>
            </a:fld>
            <a:endParaRPr lang="fr-CA" dirty="0"/>
          </a:p>
        </p:txBody>
      </p:sp>
    </p:spTree>
    <p:extLst>
      <p:ext uri="{BB962C8B-B14F-4D97-AF65-F5344CB8AC3E}">
        <p14:creationId xmlns:p14="http://schemas.microsoft.com/office/powerpoint/2010/main" val="3734305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16DFEAD9-A7F4-4092-8C90-D5DB67B4D507}" type="datetimeFigureOut">
              <a:rPr lang="fr-CA" smtClean="0"/>
              <a:t>2021-12-03</a:t>
            </a:fld>
            <a:endParaRPr lang="fr-CA" dirty="0"/>
          </a:p>
        </p:txBody>
      </p:sp>
      <p:sp>
        <p:nvSpPr>
          <p:cNvPr id="6" name="Footer Placeholder 5"/>
          <p:cNvSpPr>
            <a:spLocks noGrp="1"/>
          </p:cNvSpPr>
          <p:nvPr>
            <p:ph type="ftr" sz="quarter" idx="11"/>
          </p:nvPr>
        </p:nvSpPr>
        <p:spPr/>
        <p:txBody>
          <a:bodyPr/>
          <a:lstStyle/>
          <a:p>
            <a:endParaRPr lang="fr-CA" dirty="0"/>
          </a:p>
        </p:txBody>
      </p:sp>
      <p:sp>
        <p:nvSpPr>
          <p:cNvPr id="12"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3" name="Slide Number Placeholder 5"/>
          <p:cNvSpPr>
            <a:spLocks noGrp="1"/>
          </p:cNvSpPr>
          <p:nvPr>
            <p:ph type="sldNum" sz="quarter" idx="12"/>
          </p:nvPr>
        </p:nvSpPr>
        <p:spPr>
          <a:xfrm>
            <a:off x="511228" y="787783"/>
            <a:ext cx="584978" cy="365125"/>
          </a:xfrm>
        </p:spPr>
        <p:txBody>
          <a:bodyPr/>
          <a:lstStyle/>
          <a:p>
            <a:fld id="{82719283-8F34-4ED5-BA99-19C49F3AEA07}" type="slidenum">
              <a:rPr lang="fr-CA" smtClean="0"/>
              <a:t>‹N°›</a:t>
            </a:fld>
            <a:endParaRPr lang="fr-CA" dirty="0"/>
          </a:p>
        </p:txBody>
      </p:sp>
    </p:spTree>
    <p:extLst>
      <p:ext uri="{BB962C8B-B14F-4D97-AF65-F5344CB8AC3E}">
        <p14:creationId xmlns:p14="http://schemas.microsoft.com/office/powerpoint/2010/main" val="412937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16DFEAD9-A7F4-4092-8C90-D5DB67B4D507}" type="datetimeFigureOut">
              <a:rPr lang="fr-CA" smtClean="0"/>
              <a:t>2021-12-03</a:t>
            </a:fld>
            <a:endParaRPr lang="fr-CA" dirty="0"/>
          </a:p>
        </p:txBody>
      </p:sp>
      <p:sp>
        <p:nvSpPr>
          <p:cNvPr id="8" name="Footer Placeholder 7"/>
          <p:cNvSpPr>
            <a:spLocks noGrp="1"/>
          </p:cNvSpPr>
          <p:nvPr>
            <p:ph type="ftr" sz="quarter" idx="11"/>
          </p:nvPr>
        </p:nvSpPr>
        <p:spPr/>
        <p:txBody>
          <a:bodyPr/>
          <a:lstStyle/>
          <a:p>
            <a:endParaRPr lang="fr-CA"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82719283-8F34-4ED5-BA99-19C49F3AEA07}" type="slidenum">
              <a:rPr lang="fr-CA" smtClean="0"/>
              <a:t>‹N°›</a:t>
            </a:fld>
            <a:endParaRPr lang="fr-CA" dirty="0"/>
          </a:p>
        </p:txBody>
      </p:sp>
    </p:spTree>
    <p:extLst>
      <p:ext uri="{BB962C8B-B14F-4D97-AF65-F5344CB8AC3E}">
        <p14:creationId xmlns:p14="http://schemas.microsoft.com/office/powerpoint/2010/main" val="3655912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16DFEAD9-A7F4-4092-8C90-D5DB67B4D507}" type="datetimeFigureOut">
              <a:rPr lang="fr-CA" smtClean="0"/>
              <a:t>2021-12-03</a:t>
            </a:fld>
            <a:endParaRPr lang="fr-CA" dirty="0"/>
          </a:p>
        </p:txBody>
      </p:sp>
      <p:sp>
        <p:nvSpPr>
          <p:cNvPr id="4" name="Footer Placeholder 3"/>
          <p:cNvSpPr>
            <a:spLocks noGrp="1"/>
          </p:cNvSpPr>
          <p:nvPr>
            <p:ph type="ftr" sz="quarter" idx="11"/>
          </p:nvPr>
        </p:nvSpPr>
        <p:spPr/>
        <p:txBody>
          <a:bodyPr/>
          <a:lstStyle/>
          <a:p>
            <a:endParaRPr lang="fr-CA"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2719283-8F34-4ED5-BA99-19C49F3AEA07}" type="slidenum">
              <a:rPr lang="fr-CA" smtClean="0"/>
              <a:t>‹N°›</a:t>
            </a:fld>
            <a:endParaRPr lang="fr-CA" dirty="0"/>
          </a:p>
        </p:txBody>
      </p:sp>
    </p:spTree>
    <p:extLst>
      <p:ext uri="{BB962C8B-B14F-4D97-AF65-F5344CB8AC3E}">
        <p14:creationId xmlns:p14="http://schemas.microsoft.com/office/powerpoint/2010/main" val="1999105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DFEAD9-A7F4-4092-8C90-D5DB67B4D507}" type="datetimeFigureOut">
              <a:rPr lang="fr-CA" smtClean="0"/>
              <a:t>2021-12-03</a:t>
            </a:fld>
            <a:endParaRPr lang="fr-CA" dirty="0"/>
          </a:p>
        </p:txBody>
      </p:sp>
      <p:sp>
        <p:nvSpPr>
          <p:cNvPr id="3" name="Footer Placeholder 2"/>
          <p:cNvSpPr>
            <a:spLocks noGrp="1"/>
          </p:cNvSpPr>
          <p:nvPr>
            <p:ph type="ftr" sz="quarter" idx="11"/>
          </p:nvPr>
        </p:nvSpPr>
        <p:spPr/>
        <p:txBody>
          <a:bodyPr/>
          <a:lstStyle/>
          <a:p>
            <a:endParaRPr lang="fr-CA"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2719283-8F34-4ED5-BA99-19C49F3AEA07}" type="slidenum">
              <a:rPr lang="fr-CA" smtClean="0"/>
              <a:t>‹N°›</a:t>
            </a:fld>
            <a:endParaRPr lang="fr-CA" dirty="0"/>
          </a:p>
        </p:txBody>
      </p:sp>
    </p:spTree>
    <p:extLst>
      <p:ext uri="{BB962C8B-B14F-4D97-AF65-F5344CB8AC3E}">
        <p14:creationId xmlns:p14="http://schemas.microsoft.com/office/powerpoint/2010/main" val="171349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6DFEAD9-A7F4-4092-8C90-D5DB67B4D507}" type="datetimeFigureOut">
              <a:rPr lang="fr-CA" smtClean="0"/>
              <a:t>2021-12-03</a:t>
            </a:fld>
            <a:endParaRPr lang="fr-CA" dirty="0"/>
          </a:p>
        </p:txBody>
      </p:sp>
      <p:sp>
        <p:nvSpPr>
          <p:cNvPr id="6" name="Footer Placeholder 5"/>
          <p:cNvSpPr>
            <a:spLocks noGrp="1"/>
          </p:cNvSpPr>
          <p:nvPr>
            <p:ph type="ftr" sz="quarter" idx="11"/>
          </p:nvPr>
        </p:nvSpPr>
        <p:spPr/>
        <p:txBody>
          <a:bodyPr/>
          <a:lstStyle/>
          <a:p>
            <a:endParaRPr lang="fr-CA"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2719283-8F34-4ED5-BA99-19C49F3AEA07}" type="slidenum">
              <a:rPr lang="fr-CA" smtClean="0"/>
              <a:t>‹N°›</a:t>
            </a:fld>
            <a:endParaRPr lang="fr-CA" dirty="0"/>
          </a:p>
        </p:txBody>
      </p:sp>
    </p:spTree>
    <p:extLst>
      <p:ext uri="{BB962C8B-B14F-4D97-AF65-F5344CB8AC3E}">
        <p14:creationId xmlns:p14="http://schemas.microsoft.com/office/powerpoint/2010/main" val="3662816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dirty="0"/>
              <a:t>Cliquez sur l'icône pour ajouter une image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6DFEAD9-A7F4-4092-8C90-D5DB67B4D507}" type="datetimeFigureOut">
              <a:rPr lang="fr-CA" smtClean="0"/>
              <a:t>2021-12-03</a:t>
            </a:fld>
            <a:endParaRPr lang="fr-CA" dirty="0"/>
          </a:p>
        </p:txBody>
      </p:sp>
      <p:sp>
        <p:nvSpPr>
          <p:cNvPr id="6" name="Footer Placeholder 5"/>
          <p:cNvSpPr>
            <a:spLocks noGrp="1"/>
          </p:cNvSpPr>
          <p:nvPr>
            <p:ph type="ftr" sz="quarter" idx="11"/>
          </p:nvPr>
        </p:nvSpPr>
        <p:spPr/>
        <p:txBody>
          <a:bodyPr/>
          <a:lstStyle/>
          <a:p>
            <a:endParaRPr lang="fr-CA"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82719283-8F34-4ED5-BA99-19C49F3AEA07}" type="slidenum">
              <a:rPr lang="fr-CA" smtClean="0"/>
              <a:t>‹N°›</a:t>
            </a:fld>
            <a:endParaRPr lang="fr-CA" dirty="0"/>
          </a:p>
        </p:txBody>
      </p:sp>
    </p:spTree>
    <p:extLst>
      <p:ext uri="{BB962C8B-B14F-4D97-AF65-F5344CB8AC3E}">
        <p14:creationId xmlns:p14="http://schemas.microsoft.com/office/powerpoint/2010/main" val="3935894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04"/>
            <a:ext cx="1952272" cy="6853049"/>
            <a:chOff x="6627813" y="195650"/>
            <a:chExt cx="1952625" cy="5678101"/>
          </a:xfrm>
        </p:grpSpPr>
        <p:sp>
          <p:nvSpPr>
            <p:cNvPr id="50" name="Freeform 27"/>
            <p:cNvSpPr/>
            <p:nvPr/>
          </p:nvSpPr>
          <p:spPr bwMode="auto">
            <a:xfrm>
              <a:off x="6627813" y="19565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16DFEAD9-A7F4-4092-8C90-D5DB67B4D507}" type="datetimeFigureOut">
              <a:rPr lang="fr-CA" smtClean="0"/>
              <a:t>2021-12-03</a:t>
            </a:fld>
            <a:endParaRPr lang="fr-CA"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CA" dirty="0"/>
          </a:p>
        </p:txBody>
      </p:sp>
      <p:sp>
        <p:nvSpPr>
          <p:cNvPr id="6" name="Slide Number Placeholder 5"/>
          <p:cNvSpPr>
            <a:spLocks noGrp="1"/>
          </p:cNvSpPr>
          <p:nvPr>
            <p:ph type="sldNum" sz="quarter" idx="4"/>
          </p:nvPr>
        </p:nvSpPr>
        <p:spPr>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82719283-8F34-4ED5-BA99-19C49F3AEA07}" type="slidenum">
              <a:rPr lang="fr-CA" smtClean="0"/>
              <a:t>‹N°›</a:t>
            </a:fld>
            <a:endParaRPr lang="fr-CA" dirty="0"/>
          </a:p>
        </p:txBody>
      </p:sp>
    </p:spTree>
    <p:extLst>
      <p:ext uri="{BB962C8B-B14F-4D97-AF65-F5344CB8AC3E}">
        <p14:creationId xmlns:p14="http://schemas.microsoft.com/office/powerpoint/2010/main" val="4188562026"/>
      </p:ext>
    </p:extLst>
  </p:cSld>
  <p:clrMap bg1="lt1" tx1="dk1" bg2="lt2" tx2="dk2" accent1="accent1" accent2="accent2" accent3="accent3" accent4="accent4" accent5="accent5" accent6="accent6" hlink="hlink" folHlink="folHlink"/>
  <p:sldLayoutIdLst>
    <p:sldLayoutId id="2147483891" r:id="rId1"/>
    <p:sldLayoutId id="2147483892" r:id="rId2"/>
    <p:sldLayoutId id="2147483893" r:id="rId3"/>
    <p:sldLayoutId id="2147483894" r:id="rId4"/>
    <p:sldLayoutId id="2147483895" r:id="rId5"/>
    <p:sldLayoutId id="2147483896" r:id="rId6"/>
    <p:sldLayoutId id="2147483897" r:id="rId7"/>
    <p:sldLayoutId id="2147483898" r:id="rId8"/>
    <p:sldLayoutId id="2147483899" r:id="rId9"/>
    <p:sldLayoutId id="2147483900" r:id="rId10"/>
    <p:sldLayoutId id="2147483901" r:id="rId11"/>
    <p:sldLayoutId id="2147483902" r:id="rId12"/>
    <p:sldLayoutId id="2147483903" r:id="rId13"/>
    <p:sldLayoutId id="2147483904" r:id="rId14"/>
    <p:sldLayoutId id="2147483905" r:id="rId15"/>
    <p:sldLayoutId id="214748390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Layout" Target="../diagrams/layout1.xml"/><Relationship Id="rId7" Type="http://schemas.openxmlformats.org/officeDocument/2006/relationships/hyperlink" Target="mailto:marie-claire.barbin@USherbrooke.ca" TargetMode="Externa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60D8F1-B9EF-431C-83F4-8E8DDD7D98E0}"/>
              </a:ext>
            </a:extLst>
          </p:cNvPr>
          <p:cNvSpPr>
            <a:spLocks noGrp="1"/>
          </p:cNvSpPr>
          <p:nvPr>
            <p:ph type="title"/>
          </p:nvPr>
        </p:nvSpPr>
        <p:spPr>
          <a:xfrm>
            <a:off x="1643270" y="172721"/>
            <a:ext cx="6614349" cy="1066800"/>
          </a:xfrm>
        </p:spPr>
        <p:txBody>
          <a:bodyPr>
            <a:noAutofit/>
          </a:bodyPr>
          <a:lstStyle/>
          <a:p>
            <a:r>
              <a:rPr lang="fr-CA" sz="2400" b="1" dirty="0"/>
              <a:t>Étude sur l’expérience de stress parental chez les parents d’un enfant avec un TDAH</a:t>
            </a:r>
          </a:p>
        </p:txBody>
      </p:sp>
      <p:sp>
        <p:nvSpPr>
          <p:cNvPr id="3" name="Espace réservé du texte 2">
            <a:extLst>
              <a:ext uri="{FF2B5EF4-FFF2-40B4-BE49-F238E27FC236}">
                <a16:creationId xmlns:a16="http://schemas.microsoft.com/office/drawing/2014/main" id="{EE3EC455-8D8B-43E6-B938-514E4D089CEE}"/>
              </a:ext>
            </a:extLst>
          </p:cNvPr>
          <p:cNvSpPr>
            <a:spLocks noGrp="1"/>
          </p:cNvSpPr>
          <p:nvPr>
            <p:ph type="body" idx="1"/>
          </p:nvPr>
        </p:nvSpPr>
        <p:spPr>
          <a:xfrm>
            <a:off x="6228521" y="3112770"/>
            <a:ext cx="2831659" cy="777240"/>
          </a:xfrm>
        </p:spPr>
        <p:txBody>
          <a:bodyPr>
            <a:noAutofit/>
          </a:bodyPr>
          <a:lstStyle/>
          <a:p>
            <a:r>
              <a:rPr lang="fr-CA" sz="1500" b="1" dirty="0"/>
              <a:t>Nous avons besoin de vous !</a:t>
            </a:r>
          </a:p>
          <a:p>
            <a:r>
              <a:rPr lang="fr-CA" sz="1500" b="1" dirty="0"/>
              <a:t>Encouragez la recherche en participant à notre étude.</a:t>
            </a:r>
          </a:p>
        </p:txBody>
      </p:sp>
      <p:graphicFrame>
        <p:nvGraphicFramePr>
          <p:cNvPr id="7" name="Espace réservé du contenu 6">
            <a:extLst>
              <a:ext uri="{FF2B5EF4-FFF2-40B4-BE49-F238E27FC236}">
                <a16:creationId xmlns:a16="http://schemas.microsoft.com/office/drawing/2014/main" id="{6FCA8BB3-C7EE-4D8B-9F93-29DB0ED18303}"/>
              </a:ext>
            </a:extLst>
          </p:cNvPr>
          <p:cNvGraphicFramePr>
            <a:graphicFrameLocks noGrp="1"/>
          </p:cNvGraphicFramePr>
          <p:nvPr>
            <p:ph sz="half" idx="2"/>
            <p:extLst>
              <p:ext uri="{D42A27DB-BD31-4B8C-83A1-F6EECF244321}">
                <p14:modId xmlns:p14="http://schemas.microsoft.com/office/powerpoint/2010/main" val="2360029156"/>
              </p:ext>
            </p:extLst>
          </p:nvPr>
        </p:nvGraphicFramePr>
        <p:xfrm>
          <a:off x="523461" y="1239522"/>
          <a:ext cx="5519530" cy="39023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space réservé du texte 4">
            <a:extLst>
              <a:ext uri="{FF2B5EF4-FFF2-40B4-BE49-F238E27FC236}">
                <a16:creationId xmlns:a16="http://schemas.microsoft.com/office/drawing/2014/main" id="{BFECC146-4666-4595-B1E4-17C9C53EADE9}"/>
              </a:ext>
            </a:extLst>
          </p:cNvPr>
          <p:cNvSpPr>
            <a:spLocks noGrp="1"/>
          </p:cNvSpPr>
          <p:nvPr>
            <p:ph type="body" sz="quarter" idx="3"/>
          </p:nvPr>
        </p:nvSpPr>
        <p:spPr>
          <a:xfrm>
            <a:off x="1027289" y="5977342"/>
            <a:ext cx="7996221" cy="707938"/>
          </a:xfrm>
        </p:spPr>
        <p:txBody>
          <a:bodyPr>
            <a:noAutofit/>
          </a:bodyPr>
          <a:lstStyle/>
          <a:p>
            <a:endParaRPr lang="fr-CA" sz="1200" b="1" dirty="0"/>
          </a:p>
          <a:p>
            <a:endParaRPr lang="fr-CA" sz="1200" b="1" dirty="0"/>
          </a:p>
          <a:p>
            <a:r>
              <a:rPr lang="fr-CA" sz="1400" b="1" dirty="0"/>
              <a:t>Pour participer veuillez communiquer avec Marie-Claire Barbin, psychologue et étudiante au doctorat en psychologie de l’Université de Sherbrooke. </a:t>
            </a:r>
          </a:p>
          <a:p>
            <a:r>
              <a:rPr lang="fr-CA" sz="1400" b="1" dirty="0"/>
              <a:t>Courriel: </a:t>
            </a:r>
            <a:r>
              <a:rPr lang="fr-CA" sz="1400" b="1" dirty="0">
                <a:hlinkClick r:id="rId7"/>
              </a:rPr>
              <a:t>marie-claire.barbin@USherbrooke.ca</a:t>
            </a:r>
            <a:r>
              <a:rPr lang="fr-CA" sz="1400" b="1" dirty="0"/>
              <a:t> ou téléphone: 514-583-0449</a:t>
            </a:r>
          </a:p>
          <a:p>
            <a:r>
              <a:rPr lang="fr-CA" sz="1000" dirty="0"/>
              <a:t>Sous la supervision de : Dre Véronique Parent, psychologue, professeure </a:t>
            </a:r>
            <a:r>
              <a:rPr lang="fr-CA" sz="1000"/>
              <a:t>à l’Université </a:t>
            </a:r>
            <a:r>
              <a:rPr lang="fr-CA" sz="1000" dirty="0"/>
              <a:t>de Sherbrooke.</a:t>
            </a:r>
          </a:p>
          <a:p>
            <a:r>
              <a:rPr lang="fr-CA" sz="1000" dirty="0"/>
              <a:t>Le projet a été approuvé par le comité d’éthique de la recherche de l’Université de Sherbrooke.</a:t>
            </a:r>
          </a:p>
        </p:txBody>
      </p:sp>
      <p:pic>
        <p:nvPicPr>
          <p:cNvPr id="6" name="Image 5">
            <a:extLst>
              <a:ext uri="{FF2B5EF4-FFF2-40B4-BE49-F238E27FC236}">
                <a16:creationId xmlns:a16="http://schemas.microsoft.com/office/drawing/2014/main" id="{9012E7F4-4E1C-4061-9771-48B065273EB0}"/>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936974" y="1587557"/>
            <a:ext cx="3123206" cy="1213481"/>
          </a:xfrm>
          <a:prstGeom prst="rect">
            <a:avLst/>
          </a:prstGeom>
        </p:spPr>
      </p:pic>
    </p:spTree>
    <p:extLst>
      <p:ext uri="{BB962C8B-B14F-4D97-AF65-F5344CB8AC3E}">
        <p14:creationId xmlns:p14="http://schemas.microsoft.com/office/powerpoint/2010/main" val="2761079110"/>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
  <TotalTime>89</TotalTime>
  <Words>231</Words>
  <Application>Microsoft Office PowerPoint</Application>
  <PresentationFormat>Affichage à l'écran (4:3)</PresentationFormat>
  <Paragraphs>19</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Century Gothic</vt:lpstr>
      <vt:lpstr>Wingdings 3</vt:lpstr>
      <vt:lpstr>Brin</vt:lpstr>
      <vt:lpstr>Étude sur l’expérience de stress parental chez les parents d’un enfant avec un TDAH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Étude sur l’expérience de stress parental chez les parents d’un enfant avec un TDAH</dc:title>
  <dc:creator>Girard, Bruno (RTFT)</dc:creator>
  <cp:lastModifiedBy>Isabelle Clément</cp:lastModifiedBy>
  <cp:revision>29</cp:revision>
  <cp:lastPrinted>2021-09-20T15:35:22Z</cp:lastPrinted>
  <dcterms:created xsi:type="dcterms:W3CDTF">2021-04-08T23:45:50Z</dcterms:created>
  <dcterms:modified xsi:type="dcterms:W3CDTF">2021-12-03T16:18:59Z</dcterms:modified>
</cp:coreProperties>
</file>