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9D90CB-1B3D-4712-B3AD-A77BC9621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56820E-D85F-4C8B-9D06-0E130DBDC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641CCE-240B-4472-B8D0-61955FCB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457F-4BEE-498E-A2B7-C5F6D1616278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3236A8-89E7-4C84-AC08-57C25B77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1B4663-3C12-4F5F-9DA6-73DB96B5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5FC7-320B-4464-9C90-6401DC4C5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0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02A5C-87F7-4530-8ABE-B2BF0327F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CA8422-6571-4947-95ED-205A99A34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BC75F7-D4BD-4EC1-8B00-40EC61CF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457F-4BEE-498E-A2B7-C5F6D1616278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8DACC9-C105-44E3-877A-01E60260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05B074-53E0-46E9-B0C0-E632BF20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5FC7-320B-4464-9C90-6401DC4C5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63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5F1C1F4-8F26-4112-B0BB-1D9AEE96D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0C0974-786C-4B21-A43B-1CAD58B25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F3E2D8-520C-4930-9626-DF161A7A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457F-4BEE-498E-A2B7-C5F6D1616278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3BF9EA-D212-47A9-9860-094136FB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6B1A69-53CB-4F07-8584-D68B7071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5FC7-320B-4464-9C90-6401DC4C5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7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768BFF-5203-4F07-BDF3-D601EC27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314F80-FE58-438E-BF73-9364A4947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34254D-7450-41FF-B228-433733B8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457F-4BEE-498E-A2B7-C5F6D1616278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D32174-5827-45A9-BA66-87FD9345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E741A1-C6D2-4013-B953-158F0854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5FC7-320B-4464-9C90-6401DC4C5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99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976C24-C5D2-4EA7-A0F1-2C3CFEFB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A60DA3-D4A0-4F4A-83E9-E84AB04C5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C4DB16-92FA-4012-BCE9-5D189AA0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457F-4BEE-498E-A2B7-C5F6D1616278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334CBF-5B2B-4150-93C6-E320DE75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4215E2-507E-4408-9655-E69E14B5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5FC7-320B-4464-9C90-6401DC4C5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74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5D0B84-6017-4514-BC9C-50310CF2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570030-7627-4E89-AC04-8987DEA8D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78B1BD-FBE3-4678-BF15-AF954DD2F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A8A099-7BA2-47DB-A46B-F6B92954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457F-4BEE-498E-A2B7-C5F6D1616278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9B0355-F85B-404C-B2C2-A345C017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B93184-634F-463C-918C-81E19056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5FC7-320B-4464-9C90-6401DC4C5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71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B3A12-2696-49D0-A073-B341F61C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ACF282-6A10-4F19-A32C-63AB6CF5F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329232-CF4B-4C05-BDB5-6CD55E603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C1784C-9C26-4781-AE36-007157160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C93C72-C71C-49D5-8ABB-CE6625677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E98CB1-539F-4522-9817-A33BE983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457F-4BEE-498E-A2B7-C5F6D1616278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ACE79D2-0DFC-41A5-9FC7-C8173702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7394A9-ED75-444A-8F1B-7444C5E0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5FC7-320B-4464-9C90-6401DC4C5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83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F506B-2237-40AB-911D-20F5A66C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998773-704E-4175-B118-192CC4AC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457F-4BEE-498E-A2B7-C5F6D1616278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5E971E-F626-4FF5-872F-261A7B35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574E6F-2BE9-4C8A-9C10-92C5A52B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5FC7-320B-4464-9C90-6401DC4C5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9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7A5C7D-BEB2-4CE0-AB7E-1DC121FA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457F-4BEE-498E-A2B7-C5F6D1616278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E32329-7AFC-4029-B0A6-A6EECA3E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447BE6-70E5-46BB-A0AF-F8F0E3B7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5FC7-320B-4464-9C90-6401DC4C5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20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075CC-4284-4BDA-8401-1D7190F5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6CA3F1-6F6C-4069-B59D-0B74A7279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17E1D7-EF8C-4BA8-B469-203F7E0D6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08B608-BC80-4E73-94CF-9242E943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457F-4BEE-498E-A2B7-C5F6D1616278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75C70B-FC2E-4BBE-BE43-0A69B561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47BD8B-0965-422B-9456-98C34FE6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5FC7-320B-4464-9C90-6401DC4C5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80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D9EDB-4504-4FAA-9004-3436B18A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EBCA9FB-7B36-44DB-8466-ED2E9EF57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E6B554-0584-4F4A-9B60-C4CB37194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F45821-F672-43EB-A88B-4393287B5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457F-4BEE-498E-A2B7-C5F6D1616278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E67941-C39B-4C02-BEDB-B7B48427D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0C0A71-763B-44EB-B4BA-C1188DF0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5FC7-320B-4464-9C90-6401DC4C5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32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AB8ADB3-35D4-4B33-A2CD-0383863E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506C11-4E79-483D-A9B6-DE9ACE64A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4A6D2B-07E9-4004-A704-A20406AD5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2457F-4BEE-498E-A2B7-C5F6D1616278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88B8E0-595C-48C8-908C-F13F41FE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9EE60-6610-4BB1-B8D4-7B1059A89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05FC7-320B-4464-9C90-6401DC4C5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64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2E4B629-E90F-451D-BF87-4C7B6CCD4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" b="-2"/>
          <a:stretch/>
        </p:blipFill>
        <p:spPr bwMode="auto">
          <a:xfrm>
            <a:off x="4166505" y="10"/>
            <a:ext cx="4444096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4BA8709-0EB5-4F94-B45C-6108EE59C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0" r="2" b="20842"/>
          <a:stretch/>
        </p:blipFill>
        <p:spPr bwMode="auto">
          <a:xfrm>
            <a:off x="-1" y="3790950"/>
            <a:ext cx="8305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80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9AAB14-3098-438C-807C-E5A10ABFD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3" r="2520" b="-2"/>
          <a:stretch/>
        </p:blipFill>
        <p:spPr bwMode="auto"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2BF4F1A-05A5-4D2F-B0B5-A8D6908E8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r="4049"/>
          <a:stretch/>
        </p:blipFill>
        <p:spPr bwMode="auto"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7697499-EED1-4B3B-9289-D8DAAA290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0" r="781" b="2"/>
          <a:stretch/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EFE9E4D-D93B-4B04-A3B5-234F5DBB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70AE5D9A-791E-4793-8A38-CBADF7B4E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r="3300" b="1"/>
          <a:stretch/>
        </p:blipFill>
        <p:spPr bwMode="auto"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2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>
            <a:extLst>
              <a:ext uri="{FF2B5EF4-FFF2-40B4-BE49-F238E27FC236}">
                <a16:creationId xmlns:a16="http://schemas.microsoft.com/office/drawing/2014/main" id="{CDFEA4BD-402F-4257-BF6E-D38677357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8" r="1" b="19917"/>
          <a:stretch/>
        </p:blipFill>
        <p:spPr bwMode="auto">
          <a:xfrm>
            <a:off x="4166504" y="10"/>
            <a:ext cx="8025495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Une image contenant personne, plancher, intérieur&#10;&#10;Description générée automatiquement">
            <a:extLst>
              <a:ext uri="{FF2B5EF4-FFF2-40B4-BE49-F238E27FC236}">
                <a16:creationId xmlns:a16="http://schemas.microsoft.com/office/drawing/2014/main" id="{575514FB-663F-4B07-8F8A-4E14FA32B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5" r="-2" b="38148"/>
          <a:stretch/>
        </p:blipFill>
        <p:spPr bwMode="auto">
          <a:xfrm>
            <a:off x="20" y="3790950"/>
            <a:ext cx="830578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472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16" descr="Une image contenant personne, intérieur, debout&#10;&#10;Description générée automatiquement">
            <a:extLst>
              <a:ext uri="{FF2B5EF4-FFF2-40B4-BE49-F238E27FC236}">
                <a16:creationId xmlns:a16="http://schemas.microsoft.com/office/drawing/2014/main" id="{AE85AA85-E1CC-415D-96B7-F7DBBCA0D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1" b="1"/>
          <a:stretch/>
        </p:blipFill>
        <p:spPr bwMode="auto">
          <a:xfrm>
            <a:off x="-1" y="0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0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A4B30E68-B166-4164-B973-7CD27A48A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r="7808"/>
          <a:stretch/>
        </p:blipFill>
        <p:spPr bwMode="auto">
          <a:xfrm>
            <a:off x="6283728" y="1699214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8" descr="Une image contenant personne, sombre&#10;&#10;Description générée automatiquement">
            <a:extLst>
              <a:ext uri="{FF2B5EF4-FFF2-40B4-BE49-F238E27FC236}">
                <a16:creationId xmlns:a16="http://schemas.microsoft.com/office/drawing/2014/main" id="{D9FD4AA7-199A-4FD7-A40B-F0C1B2BE9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3" r="3" b="16090"/>
          <a:stretch/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1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>
            <a:extLst>
              <a:ext uri="{FF2B5EF4-FFF2-40B4-BE49-F238E27FC236}">
                <a16:creationId xmlns:a16="http://schemas.microsoft.com/office/drawing/2014/main" id="{8F806B24-1B1C-43A1-AB54-AAAD8D255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4" r="-2" b="17792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6792B80-D7C7-4A34-AF81-48AC2E55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6" r="2" b="27330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EBB2498C-F0BA-4100-9D43-50CBCEA41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" r="2" b="12469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2314708-B85E-4414-A170-2EE3C6374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2036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4453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 Bouzat</dc:creator>
  <cp:lastModifiedBy>Daniel Bouzat</cp:lastModifiedBy>
  <cp:revision>1</cp:revision>
  <dcterms:created xsi:type="dcterms:W3CDTF">2022-03-30T16:14:45Z</dcterms:created>
  <dcterms:modified xsi:type="dcterms:W3CDTF">2022-03-30T16:40:07Z</dcterms:modified>
</cp:coreProperties>
</file>