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36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9F37B-98B5-4F78-99AC-9BAA138EC6B4}" type="datetimeFigureOut">
              <a:rPr lang="fr-FR" smtClean="0"/>
              <a:pPr/>
              <a:t>25/09/2023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F4CDE-E8B9-408B-9B21-31F82977D26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440506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9F37B-98B5-4F78-99AC-9BAA138EC6B4}" type="datetimeFigureOut">
              <a:rPr lang="fr-FR" smtClean="0"/>
              <a:pPr/>
              <a:t>25/09/2023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F4CDE-E8B9-408B-9B21-31F82977D26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868688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9F37B-98B5-4F78-99AC-9BAA138EC6B4}" type="datetimeFigureOut">
              <a:rPr lang="fr-FR" smtClean="0"/>
              <a:pPr/>
              <a:t>25/09/2023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F4CDE-E8B9-408B-9B21-31F82977D269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30103688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9F37B-98B5-4F78-99AC-9BAA138EC6B4}" type="datetimeFigureOut">
              <a:rPr lang="fr-FR" smtClean="0"/>
              <a:pPr/>
              <a:t>25/09/2023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F4CDE-E8B9-408B-9B21-31F82977D26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5870109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9F37B-98B5-4F78-99AC-9BAA138EC6B4}" type="datetimeFigureOut">
              <a:rPr lang="fr-FR" smtClean="0"/>
              <a:pPr/>
              <a:t>25/09/2023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F4CDE-E8B9-408B-9B21-31F82977D269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27978788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9F37B-98B5-4F78-99AC-9BAA138EC6B4}" type="datetimeFigureOut">
              <a:rPr lang="fr-FR" smtClean="0"/>
              <a:pPr/>
              <a:t>25/09/2023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F4CDE-E8B9-408B-9B21-31F82977D26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8110324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9F37B-98B5-4F78-99AC-9BAA138EC6B4}" type="datetimeFigureOut">
              <a:rPr lang="fr-FR" smtClean="0"/>
              <a:pPr/>
              <a:t>25/09/2023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F4CDE-E8B9-408B-9B21-31F82977D26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280384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9F37B-98B5-4F78-99AC-9BAA138EC6B4}" type="datetimeFigureOut">
              <a:rPr lang="fr-FR" smtClean="0"/>
              <a:pPr/>
              <a:t>25/09/2023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F4CDE-E8B9-408B-9B21-31F82977D26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31512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9F37B-98B5-4F78-99AC-9BAA138EC6B4}" type="datetimeFigureOut">
              <a:rPr lang="fr-FR" smtClean="0"/>
              <a:pPr/>
              <a:t>25/09/2023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F4CDE-E8B9-408B-9B21-31F82977D26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496666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9F37B-98B5-4F78-99AC-9BAA138EC6B4}" type="datetimeFigureOut">
              <a:rPr lang="fr-FR" smtClean="0"/>
              <a:pPr/>
              <a:t>25/09/2023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F4CDE-E8B9-408B-9B21-31F82977D26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749678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9F37B-98B5-4F78-99AC-9BAA138EC6B4}" type="datetimeFigureOut">
              <a:rPr lang="fr-FR" smtClean="0"/>
              <a:pPr/>
              <a:t>25/09/2023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F4CDE-E8B9-408B-9B21-31F82977D26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321095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9F37B-98B5-4F78-99AC-9BAA138EC6B4}" type="datetimeFigureOut">
              <a:rPr lang="fr-FR" smtClean="0"/>
              <a:pPr/>
              <a:t>25/09/2023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F4CDE-E8B9-408B-9B21-31F82977D26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617459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9F37B-98B5-4F78-99AC-9BAA138EC6B4}" type="datetimeFigureOut">
              <a:rPr lang="fr-FR" smtClean="0"/>
              <a:pPr/>
              <a:t>25/09/2023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F4CDE-E8B9-408B-9B21-31F82977D26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598907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9F37B-98B5-4F78-99AC-9BAA138EC6B4}" type="datetimeFigureOut">
              <a:rPr lang="fr-FR" smtClean="0"/>
              <a:pPr/>
              <a:t>25/09/2023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F4CDE-E8B9-408B-9B21-31F82977D26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133385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9F37B-98B5-4F78-99AC-9BAA138EC6B4}" type="datetimeFigureOut">
              <a:rPr lang="fr-FR" smtClean="0"/>
              <a:pPr/>
              <a:t>25/09/2023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F4CDE-E8B9-408B-9B21-31F82977D26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122280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9F37B-98B5-4F78-99AC-9BAA138EC6B4}" type="datetimeFigureOut">
              <a:rPr lang="fr-FR" smtClean="0"/>
              <a:pPr/>
              <a:t>25/09/2023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F4CDE-E8B9-408B-9B21-31F82977D26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4174750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49F37B-98B5-4F78-99AC-9BAA138EC6B4}" type="datetimeFigureOut">
              <a:rPr lang="fr-FR" smtClean="0"/>
              <a:pPr/>
              <a:t>25/09/2023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822F4CDE-E8B9-408B-9B21-31F82977D26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743976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7281165C-1AA4-AACF-CBB7-5A778F3B36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8983" y="2767912"/>
            <a:ext cx="9349946" cy="945171"/>
          </a:xfrm>
        </p:spPr>
        <p:txBody>
          <a:bodyPr/>
          <a:lstStyle/>
          <a:p>
            <a:r>
              <a:rPr lang="fr-FR" sz="4000" dirty="0" smtClean="0"/>
              <a:t>La vaccination contre le papillomavirus </a:t>
            </a:r>
            <a:endParaRPr lang="fr-FR" sz="4000" dirty="0"/>
          </a:p>
        </p:txBody>
      </p:sp>
      <p:sp>
        <p:nvSpPr>
          <p:cNvPr id="3" name="Sous-titre 2">
            <a:extLst>
              <a:ext uri="{FF2B5EF4-FFF2-40B4-BE49-F238E27FC236}">
                <a16:creationId xmlns="" xmlns:a16="http://schemas.microsoft.com/office/drawing/2014/main" id="{BF6B4595-9226-6FAE-AC3D-C9FB89EA23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9673" y="3927265"/>
            <a:ext cx="7766936" cy="1096899"/>
          </a:xfrm>
        </p:spPr>
        <p:txBody>
          <a:bodyPr/>
          <a:lstStyle/>
          <a:p>
            <a:pPr algn="l"/>
            <a:r>
              <a:rPr lang="fr-FR" dirty="0" smtClean="0"/>
              <a:t>Dr PELLISSIER Laurence, </a:t>
            </a:r>
            <a:r>
              <a:rPr lang="fr-FR" dirty="0" smtClean="0"/>
              <a:t>médecin du centre de vaccination du CHICAS</a:t>
            </a:r>
            <a:endParaRPr lang="fr-FR" dirty="0" smtClean="0"/>
          </a:p>
          <a:p>
            <a:pPr algn="l"/>
            <a:r>
              <a:rPr lang="fr-FR" dirty="0" smtClean="0"/>
              <a:t>Dr </a:t>
            </a:r>
            <a:r>
              <a:rPr lang="fr-FR" dirty="0" smtClean="0"/>
              <a:t>LEFRANC Pauline, médecin généraliste</a:t>
            </a:r>
            <a:endParaRPr lang="fr-FR" dirty="0"/>
          </a:p>
        </p:txBody>
      </p:sp>
      <p:pic>
        <p:nvPicPr>
          <p:cNvPr id="4" name="Image 3" descr="Webinaire HPV.jpg"/>
          <p:cNvPicPr>
            <a:picLocks noChangeAspect="1"/>
          </p:cNvPicPr>
          <p:nvPr/>
        </p:nvPicPr>
        <p:blipFill>
          <a:blip r:embed="rId2"/>
          <a:srcRect l="72262" t="3363" r="5315" b="82342"/>
          <a:stretch>
            <a:fillRect/>
          </a:stretch>
        </p:blipFill>
        <p:spPr>
          <a:xfrm>
            <a:off x="378940" y="5469924"/>
            <a:ext cx="1153298" cy="98030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19219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Couverture vaccinale insuffisante </a:t>
            </a:r>
            <a:endParaRPr lang="fr-FR" dirty="0"/>
          </a:p>
        </p:txBody>
      </p:sp>
      <p:pic>
        <p:nvPicPr>
          <p:cNvPr id="5" name="Espace réservé du contenu 4" descr="Santé publique Franc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27219" y="1705233"/>
            <a:ext cx="3940245" cy="40484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Image 3" descr="Webinaire HPV.jpg"/>
          <p:cNvPicPr>
            <a:picLocks noChangeAspect="1"/>
          </p:cNvPicPr>
          <p:nvPr/>
        </p:nvPicPr>
        <p:blipFill>
          <a:blip r:embed="rId3"/>
          <a:srcRect l="72262" t="3363" r="5315" b="82342"/>
          <a:stretch>
            <a:fillRect/>
          </a:stretch>
        </p:blipFill>
        <p:spPr>
          <a:xfrm>
            <a:off x="691977" y="5560540"/>
            <a:ext cx="1153298" cy="980303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2817341" y="6021859"/>
            <a:ext cx="4764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Bulletin de Santé Publique France Avril 2023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Couverture vaccinale insuffisante </a:t>
            </a:r>
            <a:endParaRPr lang="fr-FR" dirty="0"/>
          </a:p>
        </p:txBody>
      </p:sp>
      <p:pic>
        <p:nvPicPr>
          <p:cNvPr id="4" name="Image 3" descr="Webinaire HPV.jpg"/>
          <p:cNvPicPr>
            <a:picLocks noChangeAspect="1"/>
          </p:cNvPicPr>
          <p:nvPr/>
        </p:nvPicPr>
        <p:blipFill>
          <a:blip r:embed="rId2"/>
          <a:srcRect l="72262" t="3363" r="5315" b="82342"/>
          <a:stretch>
            <a:fillRect/>
          </a:stretch>
        </p:blipFill>
        <p:spPr>
          <a:xfrm>
            <a:off x="691977" y="5560540"/>
            <a:ext cx="1153298" cy="980303"/>
          </a:xfrm>
          <a:prstGeom prst="rect">
            <a:avLst/>
          </a:prstGeom>
        </p:spPr>
      </p:pic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Un des </a:t>
            </a:r>
            <a:r>
              <a:rPr lang="fr-FR" u="sng" dirty="0" smtClean="0"/>
              <a:t>freins principaux </a:t>
            </a:r>
            <a:r>
              <a:rPr lang="fr-FR" dirty="0" smtClean="0"/>
              <a:t> selon les parents : le manque d’information </a:t>
            </a:r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u="sng" dirty="0" smtClean="0"/>
              <a:t>Objectif :</a:t>
            </a:r>
            <a:r>
              <a:rPr lang="fr-FR" dirty="0" smtClean="0"/>
              <a:t> </a:t>
            </a:r>
            <a:r>
              <a:rPr lang="fr-FR" dirty="0" smtClean="0"/>
              <a:t>comprendre la manière dont les parents de garçons éligibles au vaccin HPV prennent cette </a:t>
            </a:r>
            <a:r>
              <a:rPr lang="fr-FR" b="1" dirty="0" smtClean="0"/>
              <a:t>décision</a:t>
            </a:r>
            <a:r>
              <a:rPr lang="fr-FR" dirty="0" smtClean="0"/>
              <a:t> vaccinale ainsi que la façon dont cette décision s’articule avec l’apport </a:t>
            </a:r>
            <a:r>
              <a:rPr lang="fr-FR" b="1" dirty="0" smtClean="0"/>
              <a:t>d’information</a:t>
            </a:r>
            <a:r>
              <a:rPr lang="fr-FR" dirty="0" smtClean="0"/>
              <a:t>. </a:t>
            </a:r>
            <a:endParaRPr lang="fr-FR" dirty="0" smtClean="0"/>
          </a:p>
          <a:p>
            <a:pPr>
              <a:buNone/>
            </a:pPr>
            <a:endParaRPr lang="fr-FR" dirty="0" smtClean="0"/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53513" y="609600"/>
            <a:ext cx="7420487" cy="1320800"/>
          </a:xfrm>
        </p:spPr>
        <p:txBody>
          <a:bodyPr/>
          <a:lstStyle/>
          <a:p>
            <a:r>
              <a:rPr lang="fr-FR" dirty="0" smtClean="0"/>
              <a:t>La prise de décision parentale </a:t>
            </a:r>
            <a:endParaRPr lang="fr-FR" dirty="0"/>
          </a:p>
        </p:txBody>
      </p:sp>
      <p:pic>
        <p:nvPicPr>
          <p:cNvPr id="4" name="Image 3" descr="Webinaire HPV.jpg"/>
          <p:cNvPicPr>
            <a:picLocks noChangeAspect="1"/>
          </p:cNvPicPr>
          <p:nvPr/>
        </p:nvPicPr>
        <p:blipFill>
          <a:blip r:embed="rId2"/>
          <a:srcRect l="72262" t="3363" r="5315" b="82342"/>
          <a:stretch>
            <a:fillRect/>
          </a:stretch>
        </p:blipFill>
        <p:spPr>
          <a:xfrm>
            <a:off x="691977" y="5560540"/>
            <a:ext cx="1153298" cy="980303"/>
          </a:xfrm>
          <a:prstGeom prst="rect">
            <a:avLst/>
          </a:prstGeom>
        </p:spPr>
      </p:pic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fr-FR" dirty="0" smtClean="0"/>
          </a:p>
          <a:p>
            <a:endParaRPr lang="fr-FR" dirty="0"/>
          </a:p>
        </p:txBody>
      </p:sp>
      <p:pic>
        <p:nvPicPr>
          <p:cNvPr id="5" name="Image 4" descr="Modèle explicatif bleu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9944" y="1507526"/>
            <a:ext cx="3531856" cy="502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Un outil de communication :</a:t>
            </a:r>
            <a:br>
              <a:rPr lang="fr-FR" dirty="0" smtClean="0"/>
            </a:br>
            <a:r>
              <a:rPr lang="fr-FR" dirty="0" smtClean="0"/>
              <a:t> l’entretien motivationnel </a:t>
            </a:r>
            <a:endParaRPr lang="fr-FR" dirty="0"/>
          </a:p>
        </p:txBody>
      </p:sp>
      <p:pic>
        <p:nvPicPr>
          <p:cNvPr id="4" name="Image 3" descr="Webinaire HPV.jpg"/>
          <p:cNvPicPr>
            <a:picLocks noChangeAspect="1"/>
          </p:cNvPicPr>
          <p:nvPr/>
        </p:nvPicPr>
        <p:blipFill>
          <a:blip r:embed="rId2"/>
          <a:srcRect l="72262" t="3363" r="5315" b="82342"/>
          <a:stretch>
            <a:fillRect/>
          </a:stretch>
        </p:blipFill>
        <p:spPr>
          <a:xfrm>
            <a:off x="691977" y="5560540"/>
            <a:ext cx="1153298" cy="980303"/>
          </a:xfrm>
          <a:prstGeom prst="rect">
            <a:avLst/>
          </a:prstGeom>
        </p:spPr>
      </p:pic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fr-FR" dirty="0" smtClean="0"/>
          </a:p>
          <a:p>
            <a:endParaRPr lang="fr-FR" dirty="0"/>
          </a:p>
        </p:txBody>
      </p:sp>
      <p:pic>
        <p:nvPicPr>
          <p:cNvPr id="6" name="Image 5" descr="EM bleu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1967" y="1915161"/>
            <a:ext cx="5400417" cy="45300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vaccination anti-HPV en France et dans le monde </a:t>
            </a:r>
            <a:endParaRPr lang="fr-FR" dirty="0"/>
          </a:p>
        </p:txBody>
      </p:sp>
      <p:pic>
        <p:nvPicPr>
          <p:cNvPr id="4" name="Image 3" descr="Webinaire HPV.jpg"/>
          <p:cNvPicPr>
            <a:picLocks noChangeAspect="1"/>
          </p:cNvPicPr>
          <p:nvPr/>
        </p:nvPicPr>
        <p:blipFill>
          <a:blip r:embed="rId2"/>
          <a:srcRect l="72262" t="3363" r="5315" b="82342"/>
          <a:stretch>
            <a:fillRect/>
          </a:stretch>
        </p:blipFill>
        <p:spPr>
          <a:xfrm>
            <a:off x="691977" y="5560540"/>
            <a:ext cx="1153298" cy="980303"/>
          </a:xfrm>
          <a:prstGeom prst="rect">
            <a:avLst/>
          </a:prstGeom>
        </p:spPr>
      </p:pic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fr-FR" dirty="0" smtClean="0"/>
          </a:p>
          <a:p>
            <a:endParaRPr lang="fr-FR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 l="24192" t="19059" r="9759" b="21437"/>
          <a:stretch>
            <a:fillRect/>
          </a:stretch>
        </p:blipFill>
        <p:spPr bwMode="auto">
          <a:xfrm>
            <a:off x="2108887" y="1882028"/>
            <a:ext cx="5750011" cy="45764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0535" y="2809103"/>
            <a:ext cx="4191228" cy="1320800"/>
          </a:xfrm>
        </p:spPr>
        <p:txBody>
          <a:bodyPr>
            <a:noAutofit/>
          </a:bodyPr>
          <a:lstStyle/>
          <a:p>
            <a:r>
              <a:rPr lang="fr-FR" sz="4400" dirty="0" smtClean="0"/>
              <a:t>Des questions ?</a:t>
            </a:r>
            <a:endParaRPr lang="fr-FR" sz="4400" dirty="0"/>
          </a:p>
        </p:txBody>
      </p:sp>
      <p:pic>
        <p:nvPicPr>
          <p:cNvPr id="4" name="Image 3" descr="Webinaire HPV.jpg"/>
          <p:cNvPicPr>
            <a:picLocks noChangeAspect="1"/>
          </p:cNvPicPr>
          <p:nvPr/>
        </p:nvPicPr>
        <p:blipFill>
          <a:blip r:embed="rId2"/>
          <a:srcRect l="72262" t="3363" r="5315" b="82342"/>
          <a:stretch>
            <a:fillRect/>
          </a:stretch>
        </p:blipFill>
        <p:spPr>
          <a:xfrm>
            <a:off x="691977" y="5560540"/>
            <a:ext cx="1153298" cy="9803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acette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163</TotalTime>
  <Words>98</Words>
  <Application>Microsoft Office PowerPoint</Application>
  <PresentationFormat>Personnalisé</PresentationFormat>
  <Paragraphs>14</Paragraphs>
  <Slides>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8" baseType="lpstr">
      <vt:lpstr>Facette</vt:lpstr>
      <vt:lpstr>La vaccination contre le papillomavirus </vt:lpstr>
      <vt:lpstr>Couverture vaccinale insuffisante </vt:lpstr>
      <vt:lpstr>Couverture vaccinale insuffisante </vt:lpstr>
      <vt:lpstr>La prise de décision parentale </vt:lpstr>
      <vt:lpstr>Un outil de communication :  l’entretien motivationnel </vt:lpstr>
      <vt:lpstr>La vaccination anti-HPV en France et dans le monde </vt:lpstr>
      <vt:lpstr>Des questions 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Soutenance de DES</dc:title>
  <dc:creator>Sisa HT Champsaur</dc:creator>
  <cp:lastModifiedBy>Pauline Riddle</cp:lastModifiedBy>
  <cp:revision>13</cp:revision>
  <dcterms:created xsi:type="dcterms:W3CDTF">2023-09-18T10:23:08Z</dcterms:created>
  <dcterms:modified xsi:type="dcterms:W3CDTF">2023-09-25T16:43:42Z</dcterms:modified>
</cp:coreProperties>
</file>