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12192000" cy="14398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C728A4-3073-48A3-9162-76782F71E513}" v="12" dt="2023-05-16T19:28:38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13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e Lebrun" userId="373ca007-353d-4675-80a1-92954c8a730b" providerId="ADAL" clId="{54C728A4-3073-48A3-9162-76782F71E513}"/>
    <pc:docChg chg="custSel addSld modSld">
      <pc:chgData name="Natalie Lebrun" userId="373ca007-353d-4675-80a1-92954c8a730b" providerId="ADAL" clId="{54C728A4-3073-48A3-9162-76782F71E513}" dt="2023-05-16T19:29:18.181" v="271" actId="1038"/>
      <pc:docMkLst>
        <pc:docMk/>
      </pc:docMkLst>
      <pc:sldChg chg="addSp delSp modSp mod">
        <pc:chgData name="Natalie Lebrun" userId="373ca007-353d-4675-80a1-92954c8a730b" providerId="ADAL" clId="{54C728A4-3073-48A3-9162-76782F71E513}" dt="2023-05-16T18:13:37.438" v="200" actId="1038"/>
        <pc:sldMkLst>
          <pc:docMk/>
          <pc:sldMk cId="3050654882" sldId="256"/>
        </pc:sldMkLst>
        <pc:spChg chg="mod">
          <ac:chgData name="Natalie Lebrun" userId="373ca007-353d-4675-80a1-92954c8a730b" providerId="ADAL" clId="{54C728A4-3073-48A3-9162-76782F71E513}" dt="2023-05-16T17:59:56.343" v="75" actId="164"/>
          <ac:spMkLst>
            <pc:docMk/>
            <pc:sldMk cId="3050654882" sldId="256"/>
            <ac:spMk id="7" creationId="{BF67A982-EA89-E122-5F71-C176DE5B2F35}"/>
          </ac:spMkLst>
        </pc:spChg>
        <pc:spChg chg="mod">
          <ac:chgData name="Natalie Lebrun" userId="373ca007-353d-4675-80a1-92954c8a730b" providerId="ADAL" clId="{54C728A4-3073-48A3-9162-76782F71E513}" dt="2023-05-16T17:59:56.343" v="75" actId="164"/>
          <ac:spMkLst>
            <pc:docMk/>
            <pc:sldMk cId="3050654882" sldId="256"/>
            <ac:spMk id="9" creationId="{76647483-3349-EDDD-5FB2-7AFC8C40F429}"/>
          </ac:spMkLst>
        </pc:spChg>
        <pc:spChg chg="mod">
          <ac:chgData name="Natalie Lebrun" userId="373ca007-353d-4675-80a1-92954c8a730b" providerId="ADAL" clId="{54C728A4-3073-48A3-9162-76782F71E513}" dt="2023-05-16T17:59:56.343" v="75" actId="164"/>
          <ac:spMkLst>
            <pc:docMk/>
            <pc:sldMk cId="3050654882" sldId="256"/>
            <ac:spMk id="10" creationId="{2D45867D-C6E3-BF2B-84F8-638403B0481B}"/>
          </ac:spMkLst>
        </pc:spChg>
        <pc:spChg chg="mod">
          <ac:chgData name="Natalie Lebrun" userId="373ca007-353d-4675-80a1-92954c8a730b" providerId="ADAL" clId="{54C728A4-3073-48A3-9162-76782F71E513}" dt="2023-05-16T17:56:39.343" v="10" actId="27803"/>
          <ac:spMkLst>
            <pc:docMk/>
            <pc:sldMk cId="3050654882" sldId="256"/>
            <ac:spMk id="12" creationId="{B58E6455-60E1-BD5C-A3F9-648131DD98BA}"/>
          </ac:spMkLst>
        </pc:spChg>
        <pc:spChg chg="del">
          <ac:chgData name="Natalie Lebrun" userId="373ca007-353d-4675-80a1-92954c8a730b" providerId="ADAL" clId="{54C728A4-3073-48A3-9162-76782F71E513}" dt="2023-05-16T17:47:03.772" v="0" actId="478"/>
          <ac:spMkLst>
            <pc:docMk/>
            <pc:sldMk cId="3050654882" sldId="256"/>
            <ac:spMk id="15" creationId="{AB00CADA-A6AF-6C6A-D48A-753EB4D0F8EE}"/>
          </ac:spMkLst>
        </pc:spChg>
        <pc:spChg chg="mod">
          <ac:chgData name="Natalie Lebrun" userId="373ca007-353d-4675-80a1-92954c8a730b" providerId="ADAL" clId="{54C728A4-3073-48A3-9162-76782F71E513}" dt="2023-05-16T17:56:39.343" v="10" actId="27803"/>
          <ac:spMkLst>
            <pc:docMk/>
            <pc:sldMk cId="3050654882" sldId="256"/>
            <ac:spMk id="16" creationId="{F26551C1-3F4D-B978-1EFD-579D59921CEB}"/>
          </ac:spMkLst>
        </pc:spChg>
        <pc:spChg chg="mod">
          <ac:chgData name="Natalie Lebrun" userId="373ca007-353d-4675-80a1-92954c8a730b" providerId="ADAL" clId="{54C728A4-3073-48A3-9162-76782F71E513}" dt="2023-05-16T17:56:39.343" v="10" actId="27803"/>
          <ac:spMkLst>
            <pc:docMk/>
            <pc:sldMk cId="3050654882" sldId="256"/>
            <ac:spMk id="17" creationId="{BEC727D0-397C-0C0F-9DF9-85B50E8ED898}"/>
          </ac:spMkLst>
        </pc:spChg>
        <pc:spChg chg="mod">
          <ac:chgData name="Natalie Lebrun" userId="373ca007-353d-4675-80a1-92954c8a730b" providerId="ADAL" clId="{54C728A4-3073-48A3-9162-76782F71E513}" dt="2023-05-16T17:56:39.343" v="10" actId="27803"/>
          <ac:spMkLst>
            <pc:docMk/>
            <pc:sldMk cId="3050654882" sldId="256"/>
            <ac:spMk id="18" creationId="{B2148B99-200D-ECDD-D3A7-BDE23EAA24DD}"/>
          </ac:spMkLst>
        </pc:spChg>
        <pc:spChg chg="mod">
          <ac:chgData name="Natalie Lebrun" userId="373ca007-353d-4675-80a1-92954c8a730b" providerId="ADAL" clId="{54C728A4-3073-48A3-9162-76782F71E513}" dt="2023-05-16T17:56:39.343" v="10" actId="27803"/>
          <ac:spMkLst>
            <pc:docMk/>
            <pc:sldMk cId="3050654882" sldId="256"/>
            <ac:spMk id="20" creationId="{1DB7D4A6-A0BC-4337-B0B5-9950BA59EE52}"/>
          </ac:spMkLst>
        </pc:spChg>
        <pc:spChg chg="mod">
          <ac:chgData name="Natalie Lebrun" userId="373ca007-353d-4675-80a1-92954c8a730b" providerId="ADAL" clId="{54C728A4-3073-48A3-9162-76782F71E513}" dt="2023-05-16T17:56:39.343" v="10" actId="27803"/>
          <ac:spMkLst>
            <pc:docMk/>
            <pc:sldMk cId="3050654882" sldId="256"/>
            <ac:spMk id="21" creationId="{97E57101-9990-3278-7724-A66C4546EAA6}"/>
          </ac:spMkLst>
        </pc:spChg>
        <pc:spChg chg="mod">
          <ac:chgData name="Natalie Lebrun" userId="373ca007-353d-4675-80a1-92954c8a730b" providerId="ADAL" clId="{54C728A4-3073-48A3-9162-76782F71E513}" dt="2023-05-16T17:56:39.343" v="10" actId="27803"/>
          <ac:spMkLst>
            <pc:docMk/>
            <pc:sldMk cId="3050654882" sldId="256"/>
            <ac:spMk id="22" creationId="{1D9CE8F9-B0D9-AAB0-2891-73E4DAE9458A}"/>
          </ac:spMkLst>
        </pc:spChg>
        <pc:spChg chg="mod">
          <ac:chgData name="Natalie Lebrun" userId="373ca007-353d-4675-80a1-92954c8a730b" providerId="ADAL" clId="{54C728A4-3073-48A3-9162-76782F71E513}" dt="2023-05-16T17:56:39.343" v="10" actId="27803"/>
          <ac:spMkLst>
            <pc:docMk/>
            <pc:sldMk cId="3050654882" sldId="256"/>
            <ac:spMk id="23" creationId="{0A6B301C-BBDE-38FB-803B-3C2984F8DBC5}"/>
          </ac:spMkLst>
        </pc:spChg>
        <pc:spChg chg="mod">
          <ac:chgData name="Natalie Lebrun" userId="373ca007-353d-4675-80a1-92954c8a730b" providerId="ADAL" clId="{54C728A4-3073-48A3-9162-76782F71E513}" dt="2023-05-16T18:00:14.704" v="78" actId="164"/>
          <ac:spMkLst>
            <pc:docMk/>
            <pc:sldMk cId="3050654882" sldId="256"/>
            <ac:spMk id="25" creationId="{4A2F9D22-BD71-44AB-ED06-9EC6B7D8B621}"/>
          </ac:spMkLst>
        </pc:spChg>
        <pc:spChg chg="mod">
          <ac:chgData name="Natalie Lebrun" userId="373ca007-353d-4675-80a1-92954c8a730b" providerId="ADAL" clId="{54C728A4-3073-48A3-9162-76782F71E513}" dt="2023-05-16T18:00:14.704" v="78" actId="164"/>
          <ac:spMkLst>
            <pc:docMk/>
            <pc:sldMk cId="3050654882" sldId="256"/>
            <ac:spMk id="26" creationId="{BDF76AB8-DB36-D4EF-6559-DC20252482A6}"/>
          </ac:spMkLst>
        </pc:spChg>
        <pc:spChg chg="mod">
          <ac:chgData name="Natalie Lebrun" userId="373ca007-353d-4675-80a1-92954c8a730b" providerId="ADAL" clId="{54C728A4-3073-48A3-9162-76782F71E513}" dt="2023-05-16T18:00:14.704" v="78" actId="164"/>
          <ac:spMkLst>
            <pc:docMk/>
            <pc:sldMk cId="3050654882" sldId="256"/>
            <ac:spMk id="27" creationId="{FF286F54-AF4A-8DF5-4C01-51D2DC6ACBA0}"/>
          </ac:spMkLst>
        </pc:spChg>
        <pc:spChg chg="mod">
          <ac:chgData name="Natalie Lebrun" userId="373ca007-353d-4675-80a1-92954c8a730b" providerId="ADAL" clId="{54C728A4-3073-48A3-9162-76782F71E513}" dt="2023-05-16T18:00:14.704" v="78" actId="164"/>
          <ac:spMkLst>
            <pc:docMk/>
            <pc:sldMk cId="3050654882" sldId="256"/>
            <ac:spMk id="28" creationId="{78B52312-DF1D-FD77-EADD-A698BC891F9D}"/>
          </ac:spMkLst>
        </pc:spChg>
        <pc:spChg chg="mod">
          <ac:chgData name="Natalie Lebrun" userId="373ca007-353d-4675-80a1-92954c8a730b" providerId="ADAL" clId="{54C728A4-3073-48A3-9162-76782F71E513}" dt="2023-05-16T18:00:14.704" v="78" actId="164"/>
          <ac:spMkLst>
            <pc:docMk/>
            <pc:sldMk cId="3050654882" sldId="256"/>
            <ac:spMk id="29" creationId="{91348B7E-85F0-2F5F-9D50-E7D9E751E3DD}"/>
          </ac:spMkLst>
        </pc:spChg>
        <pc:spChg chg="add mod">
          <ac:chgData name="Natalie Lebrun" userId="373ca007-353d-4675-80a1-92954c8a730b" providerId="ADAL" clId="{54C728A4-3073-48A3-9162-76782F71E513}" dt="2023-05-16T18:01:24.553" v="127" actId="1076"/>
          <ac:spMkLst>
            <pc:docMk/>
            <pc:sldMk cId="3050654882" sldId="256"/>
            <ac:spMk id="30" creationId="{1EE12485-2CF6-9DF2-2A28-C206A7CED78D}"/>
          </ac:spMkLst>
        </pc:spChg>
        <pc:spChg chg="add mod">
          <ac:chgData name="Natalie Lebrun" userId="373ca007-353d-4675-80a1-92954c8a730b" providerId="ADAL" clId="{54C728A4-3073-48A3-9162-76782F71E513}" dt="2023-05-16T18:07:59.386" v="174" actId="1037"/>
          <ac:spMkLst>
            <pc:docMk/>
            <pc:sldMk cId="3050654882" sldId="256"/>
            <ac:spMk id="31" creationId="{DEDA55C5-5AA0-D451-DED7-7459DE717935}"/>
          </ac:spMkLst>
        </pc:spChg>
        <pc:spChg chg="add mod">
          <ac:chgData name="Natalie Lebrun" userId="373ca007-353d-4675-80a1-92954c8a730b" providerId="ADAL" clId="{54C728A4-3073-48A3-9162-76782F71E513}" dt="2023-05-16T18:11:05.308" v="179" actId="1582"/>
          <ac:spMkLst>
            <pc:docMk/>
            <pc:sldMk cId="3050654882" sldId="256"/>
            <ac:spMk id="34" creationId="{8D68F879-C55E-5290-61C8-3701BC05670E}"/>
          </ac:spMkLst>
        </pc:spChg>
        <pc:spChg chg="add mod">
          <ac:chgData name="Natalie Lebrun" userId="373ca007-353d-4675-80a1-92954c8a730b" providerId="ADAL" clId="{54C728A4-3073-48A3-9162-76782F71E513}" dt="2023-05-16T18:13:37.438" v="200" actId="1038"/>
          <ac:spMkLst>
            <pc:docMk/>
            <pc:sldMk cId="3050654882" sldId="256"/>
            <ac:spMk id="35" creationId="{56F52613-D315-56EB-0547-771CE1E50A41}"/>
          </ac:spMkLst>
        </pc:spChg>
        <pc:grpChg chg="del mod">
          <ac:chgData name="Natalie Lebrun" userId="373ca007-353d-4675-80a1-92954c8a730b" providerId="ADAL" clId="{54C728A4-3073-48A3-9162-76782F71E513}" dt="2023-05-16T17:56:39.343" v="10" actId="27803"/>
          <ac:grpSpMkLst>
            <pc:docMk/>
            <pc:sldMk cId="3050654882" sldId="256"/>
            <ac:grpSpMk id="6" creationId="{BC15FDBB-1752-0221-9487-17BEE99B0B7C}"/>
          </ac:grpSpMkLst>
        </pc:grpChg>
        <pc:grpChg chg="mod">
          <ac:chgData name="Natalie Lebrun" userId="373ca007-353d-4675-80a1-92954c8a730b" providerId="ADAL" clId="{54C728A4-3073-48A3-9162-76782F71E513}" dt="2023-05-16T17:59:56.343" v="75" actId="164"/>
          <ac:grpSpMkLst>
            <pc:docMk/>
            <pc:sldMk cId="3050654882" sldId="256"/>
            <ac:grpSpMk id="11" creationId="{CC9A49D2-8EAA-2387-4ECF-15F2D0F00F59}"/>
          </ac:grpSpMkLst>
        </pc:grpChg>
        <pc:grpChg chg="mod">
          <ac:chgData name="Natalie Lebrun" userId="373ca007-353d-4675-80a1-92954c8a730b" providerId="ADAL" clId="{54C728A4-3073-48A3-9162-76782F71E513}" dt="2023-05-16T17:59:56.343" v="75" actId="164"/>
          <ac:grpSpMkLst>
            <pc:docMk/>
            <pc:sldMk cId="3050654882" sldId="256"/>
            <ac:grpSpMk id="19" creationId="{824FA67A-0C7A-2DB1-F3D0-1BE458B5423B}"/>
          </ac:grpSpMkLst>
        </pc:grpChg>
        <pc:grpChg chg="del mod">
          <ac:chgData name="Natalie Lebrun" userId="373ca007-353d-4675-80a1-92954c8a730b" providerId="ADAL" clId="{54C728A4-3073-48A3-9162-76782F71E513}" dt="2023-05-16T17:56:58.138" v="12" actId="27803"/>
          <ac:grpSpMkLst>
            <pc:docMk/>
            <pc:sldMk cId="3050654882" sldId="256"/>
            <ac:grpSpMk id="24" creationId="{E542F556-1DEC-6D38-FF96-D3381FD71E35}"/>
          </ac:grpSpMkLst>
        </pc:grpChg>
        <pc:grpChg chg="add mod">
          <ac:chgData name="Natalie Lebrun" userId="373ca007-353d-4675-80a1-92954c8a730b" providerId="ADAL" clId="{54C728A4-3073-48A3-9162-76782F71E513}" dt="2023-05-16T18:00:04.067" v="77" actId="1076"/>
          <ac:grpSpMkLst>
            <pc:docMk/>
            <pc:sldMk cId="3050654882" sldId="256"/>
            <ac:grpSpMk id="32" creationId="{C319E399-8B4E-55E6-4178-011CC353F327}"/>
          </ac:grpSpMkLst>
        </pc:grpChg>
        <pc:grpChg chg="add mod">
          <ac:chgData name="Natalie Lebrun" userId="373ca007-353d-4675-80a1-92954c8a730b" providerId="ADAL" clId="{54C728A4-3073-48A3-9162-76782F71E513}" dt="2023-05-16T18:00:21.551" v="80" actId="1076"/>
          <ac:grpSpMkLst>
            <pc:docMk/>
            <pc:sldMk cId="3050654882" sldId="256"/>
            <ac:grpSpMk id="33" creationId="{44D92DAC-A75A-AF19-8360-ACBF63538D7C}"/>
          </ac:grpSpMkLst>
        </pc:grpChg>
        <pc:picChg chg="add del mod">
          <ac:chgData name="Natalie Lebrun" userId="373ca007-353d-4675-80a1-92954c8a730b" providerId="ADAL" clId="{54C728A4-3073-48A3-9162-76782F71E513}" dt="2023-05-16T17:56:39.343" v="10" actId="27803"/>
          <ac:picMkLst>
            <pc:docMk/>
            <pc:sldMk cId="3050654882" sldId="256"/>
            <ac:picMk id="3" creationId="{240CB403-BA3C-D266-AB74-48BBED85D029}"/>
          </ac:picMkLst>
        </pc:picChg>
        <pc:picChg chg="add del mod">
          <ac:chgData name="Natalie Lebrun" userId="373ca007-353d-4675-80a1-92954c8a730b" providerId="ADAL" clId="{54C728A4-3073-48A3-9162-76782F71E513}" dt="2023-05-16T17:56:58.138" v="12" actId="27803"/>
          <ac:picMkLst>
            <pc:docMk/>
            <pc:sldMk cId="3050654882" sldId="256"/>
            <ac:picMk id="5" creationId="{9B252D0E-522C-C8CD-5590-77FA4935D275}"/>
          </ac:picMkLst>
        </pc:picChg>
        <pc:picChg chg="del">
          <ac:chgData name="Natalie Lebrun" userId="373ca007-353d-4675-80a1-92954c8a730b" providerId="ADAL" clId="{54C728A4-3073-48A3-9162-76782F71E513}" dt="2023-05-16T17:47:09.670" v="1" actId="478"/>
          <ac:picMkLst>
            <pc:docMk/>
            <pc:sldMk cId="3050654882" sldId="256"/>
            <ac:picMk id="8" creationId="{51F880CE-607F-E962-BBE4-DF28EB254D9B}"/>
          </ac:picMkLst>
        </pc:picChg>
        <pc:picChg chg="del">
          <ac:chgData name="Natalie Lebrun" userId="373ca007-353d-4675-80a1-92954c8a730b" providerId="ADAL" clId="{54C728A4-3073-48A3-9162-76782F71E513}" dt="2023-05-16T17:47:11.115" v="3" actId="478"/>
          <ac:picMkLst>
            <pc:docMk/>
            <pc:sldMk cId="3050654882" sldId="256"/>
            <ac:picMk id="13" creationId="{34F21441-6E2C-C551-B85A-FC44C84EF4E8}"/>
          </ac:picMkLst>
        </pc:picChg>
        <pc:picChg chg="del">
          <ac:chgData name="Natalie Lebrun" userId="373ca007-353d-4675-80a1-92954c8a730b" providerId="ADAL" clId="{54C728A4-3073-48A3-9162-76782F71E513}" dt="2023-05-16T17:47:10.394" v="2" actId="478"/>
          <ac:picMkLst>
            <pc:docMk/>
            <pc:sldMk cId="3050654882" sldId="256"/>
            <ac:picMk id="14" creationId="{FC022D55-E541-F0B6-292D-6BD101821487}"/>
          </ac:picMkLst>
        </pc:picChg>
      </pc:sldChg>
      <pc:sldChg chg="addSp delSp modSp add mod">
        <pc:chgData name="Natalie Lebrun" userId="373ca007-353d-4675-80a1-92954c8a730b" providerId="ADAL" clId="{54C728A4-3073-48A3-9162-76782F71E513}" dt="2023-05-16T19:29:18.181" v="271" actId="1038"/>
        <pc:sldMkLst>
          <pc:docMk/>
          <pc:sldMk cId="3361625472" sldId="257"/>
        </pc:sldMkLst>
        <pc:spChg chg="add mod">
          <ac:chgData name="Natalie Lebrun" userId="373ca007-353d-4675-80a1-92954c8a730b" providerId="ADAL" clId="{54C728A4-3073-48A3-9162-76782F71E513}" dt="2023-05-16T18:11:13.883" v="180"/>
          <ac:spMkLst>
            <pc:docMk/>
            <pc:sldMk cId="3361625472" sldId="257"/>
            <ac:spMk id="6" creationId="{CE41D8E0-7288-C183-1673-6FD25D806C0A}"/>
          </ac:spMkLst>
        </pc:spChg>
        <pc:spChg chg="add mod">
          <ac:chgData name="Natalie Lebrun" userId="373ca007-353d-4675-80a1-92954c8a730b" providerId="ADAL" clId="{54C728A4-3073-48A3-9162-76782F71E513}" dt="2023-05-16T19:29:18.181" v="271" actId="1038"/>
          <ac:spMkLst>
            <pc:docMk/>
            <pc:sldMk cId="3361625472" sldId="257"/>
            <ac:spMk id="8" creationId="{D1DC350E-146C-D6D1-4280-4BD2337F5FBE}"/>
          </ac:spMkLst>
        </pc:spChg>
        <pc:spChg chg="del mod">
          <ac:chgData name="Natalie Lebrun" userId="373ca007-353d-4675-80a1-92954c8a730b" providerId="ADAL" clId="{54C728A4-3073-48A3-9162-76782F71E513}" dt="2023-05-16T19:28:33.372" v="201" actId="478"/>
          <ac:spMkLst>
            <pc:docMk/>
            <pc:sldMk cId="3361625472" sldId="257"/>
            <ac:spMk id="31" creationId="{DEDA55C5-5AA0-D451-DED7-7459DE717935}"/>
          </ac:spMkLst>
        </pc:spChg>
        <pc:grpChg chg="del">
          <ac:chgData name="Natalie Lebrun" userId="373ca007-353d-4675-80a1-92954c8a730b" providerId="ADAL" clId="{54C728A4-3073-48A3-9162-76782F71E513}" dt="2023-05-16T18:06:42.366" v="145" actId="478"/>
          <ac:grpSpMkLst>
            <pc:docMk/>
            <pc:sldMk cId="3361625472" sldId="257"/>
            <ac:grpSpMk id="32" creationId="{C319E399-8B4E-55E6-4178-011CC353F327}"/>
          </ac:grpSpMkLst>
        </pc:grpChg>
        <pc:grpChg chg="del">
          <ac:chgData name="Natalie Lebrun" userId="373ca007-353d-4675-80a1-92954c8a730b" providerId="ADAL" clId="{54C728A4-3073-48A3-9162-76782F71E513}" dt="2023-05-16T18:07:29.050" v="154" actId="478"/>
          <ac:grpSpMkLst>
            <pc:docMk/>
            <pc:sldMk cId="3361625472" sldId="257"/>
            <ac:grpSpMk id="33" creationId="{44D92DAC-A75A-AF19-8360-ACBF63538D7C}"/>
          </ac:grpSpMkLst>
        </pc:grpChg>
        <pc:picChg chg="add mod">
          <ac:chgData name="Natalie Lebrun" userId="373ca007-353d-4675-80a1-92954c8a730b" providerId="ADAL" clId="{54C728A4-3073-48A3-9162-76782F71E513}" dt="2023-05-16T18:06:57.807" v="151" actId="1076"/>
          <ac:picMkLst>
            <pc:docMk/>
            <pc:sldMk cId="3361625472" sldId="257"/>
            <ac:picMk id="3" creationId="{CEEC8F9B-D3EF-F534-BA30-C01B5C742B99}"/>
          </ac:picMkLst>
        </pc:picChg>
        <pc:picChg chg="add mod">
          <ac:chgData name="Natalie Lebrun" userId="373ca007-353d-4675-80a1-92954c8a730b" providerId="ADAL" clId="{54C728A4-3073-48A3-9162-76782F71E513}" dt="2023-05-16T18:07:38.897" v="157" actId="14100"/>
          <ac:picMkLst>
            <pc:docMk/>
            <pc:sldMk cId="3361625472" sldId="257"/>
            <ac:picMk id="5" creationId="{5E4A3F46-F66D-9977-2CEF-A5855EB28F4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5644"/>
            <a:ext cx="9144000" cy="501286"/>
          </a:xfrm>
        </p:spPr>
        <p:txBody>
          <a:bodyPr anchor="b"/>
          <a:lstStyle>
            <a:lvl1pPr algn="ctr">
              <a:defRPr sz="12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756262"/>
            <a:ext cx="9144000" cy="347633"/>
          </a:xfrm>
        </p:spPr>
        <p:txBody>
          <a:bodyPr/>
          <a:lstStyle>
            <a:lvl1pPr marL="0" indent="0" algn="ctr">
              <a:buNone/>
              <a:defRPr sz="504"/>
            </a:lvl1pPr>
            <a:lvl2pPr marL="96012" indent="0" algn="ctr">
              <a:buNone/>
              <a:defRPr sz="420"/>
            </a:lvl2pPr>
            <a:lvl3pPr marL="192024" indent="0" algn="ctr">
              <a:buNone/>
              <a:defRPr sz="378"/>
            </a:lvl3pPr>
            <a:lvl4pPr marL="288036" indent="0" algn="ctr">
              <a:buNone/>
              <a:defRPr sz="336"/>
            </a:lvl4pPr>
            <a:lvl5pPr marL="384048" indent="0" algn="ctr">
              <a:buNone/>
              <a:defRPr sz="336"/>
            </a:lvl5pPr>
            <a:lvl6pPr marL="480060" indent="0" algn="ctr">
              <a:buNone/>
              <a:defRPr sz="336"/>
            </a:lvl6pPr>
            <a:lvl7pPr marL="576072" indent="0" algn="ctr">
              <a:buNone/>
              <a:defRPr sz="336"/>
            </a:lvl7pPr>
            <a:lvl8pPr marL="672084" indent="0" algn="ctr">
              <a:buNone/>
              <a:defRPr sz="336"/>
            </a:lvl8pPr>
            <a:lvl9pPr marL="768096" indent="0" algn="ctr">
              <a:buNone/>
              <a:defRPr sz="336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DB83-1C0C-46C9-93C8-80D9EB7AB907}" type="datetimeFigureOut">
              <a:rPr lang="fr-CA" smtClean="0"/>
              <a:t>2023-05-16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7341-228C-48E3-B7DD-994EC8AB49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4248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DB83-1C0C-46C9-93C8-80D9EB7AB907}" type="datetimeFigureOut">
              <a:rPr lang="fr-CA" smtClean="0"/>
              <a:t>2023-05-16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7341-228C-48E3-B7DD-994EC8AB49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990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660"/>
            <a:ext cx="2628900" cy="12202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660"/>
            <a:ext cx="7734300" cy="12202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DB83-1C0C-46C9-93C8-80D9EB7AB907}" type="datetimeFigureOut">
              <a:rPr lang="fr-CA" smtClean="0"/>
              <a:t>2023-05-16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7341-228C-48E3-B7DD-994EC8AB49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904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DB83-1C0C-46C9-93C8-80D9EB7AB907}" type="datetimeFigureOut">
              <a:rPr lang="fr-CA" smtClean="0"/>
              <a:t>2023-05-16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7341-228C-48E3-B7DD-994EC8AB49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2944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58966"/>
            <a:ext cx="10515600" cy="598943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963575"/>
            <a:ext cx="10515600" cy="314970"/>
          </a:xfrm>
        </p:spPr>
        <p:txBody>
          <a:bodyPr/>
          <a:lstStyle>
            <a:lvl1pPr marL="0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1pPr>
            <a:lvl2pPr marL="96012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2pPr>
            <a:lvl3pPr marL="192024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3pPr>
            <a:lvl4pPr marL="288036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4pPr>
            <a:lvl5pPr marL="384048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5pPr>
            <a:lvl6pPr marL="480060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6pPr>
            <a:lvl7pPr marL="576072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7pPr>
            <a:lvl8pPr marL="672084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8pPr>
            <a:lvl9pPr marL="768096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DB83-1C0C-46C9-93C8-80D9EB7AB907}" type="datetimeFigureOut">
              <a:rPr lang="fr-CA" smtClean="0"/>
              <a:t>2023-05-16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7341-228C-48E3-B7DD-994EC8AB49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799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83297"/>
            <a:ext cx="5181600" cy="91358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83297"/>
            <a:ext cx="5181600" cy="91358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DB83-1C0C-46C9-93C8-80D9EB7AB907}" type="datetimeFigureOut">
              <a:rPr lang="fr-CA" smtClean="0"/>
              <a:t>2023-05-16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7341-228C-48E3-B7DD-994EC8AB49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694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659"/>
            <a:ext cx="10515600" cy="27830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52967"/>
            <a:ext cx="5157787" cy="172983"/>
          </a:xfrm>
        </p:spPr>
        <p:txBody>
          <a:bodyPr anchor="b"/>
          <a:lstStyle>
            <a:lvl1pPr marL="0" indent="0">
              <a:buNone/>
              <a:defRPr sz="504" b="1"/>
            </a:lvl1pPr>
            <a:lvl2pPr marL="96012" indent="0">
              <a:buNone/>
              <a:defRPr sz="420" b="1"/>
            </a:lvl2pPr>
            <a:lvl3pPr marL="192024" indent="0">
              <a:buNone/>
              <a:defRPr sz="378" b="1"/>
            </a:lvl3pPr>
            <a:lvl4pPr marL="288036" indent="0">
              <a:buNone/>
              <a:defRPr sz="336" b="1"/>
            </a:lvl4pPr>
            <a:lvl5pPr marL="384048" indent="0">
              <a:buNone/>
              <a:defRPr sz="336" b="1"/>
            </a:lvl5pPr>
            <a:lvl6pPr marL="480060" indent="0">
              <a:buNone/>
              <a:defRPr sz="336" b="1"/>
            </a:lvl6pPr>
            <a:lvl7pPr marL="576072" indent="0">
              <a:buNone/>
              <a:defRPr sz="336" b="1"/>
            </a:lvl7pPr>
            <a:lvl8pPr marL="672084" indent="0">
              <a:buNone/>
              <a:defRPr sz="336" b="1"/>
            </a:lvl8pPr>
            <a:lvl9pPr marL="768096" indent="0">
              <a:buNone/>
              <a:defRPr sz="3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25950"/>
            <a:ext cx="5157787" cy="77359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352967"/>
            <a:ext cx="5183188" cy="172983"/>
          </a:xfrm>
        </p:spPr>
        <p:txBody>
          <a:bodyPr anchor="b"/>
          <a:lstStyle>
            <a:lvl1pPr marL="0" indent="0">
              <a:buNone/>
              <a:defRPr sz="504" b="1"/>
            </a:lvl1pPr>
            <a:lvl2pPr marL="96012" indent="0">
              <a:buNone/>
              <a:defRPr sz="420" b="1"/>
            </a:lvl2pPr>
            <a:lvl3pPr marL="192024" indent="0">
              <a:buNone/>
              <a:defRPr sz="378" b="1"/>
            </a:lvl3pPr>
            <a:lvl4pPr marL="288036" indent="0">
              <a:buNone/>
              <a:defRPr sz="336" b="1"/>
            </a:lvl4pPr>
            <a:lvl5pPr marL="384048" indent="0">
              <a:buNone/>
              <a:defRPr sz="336" b="1"/>
            </a:lvl5pPr>
            <a:lvl6pPr marL="480060" indent="0">
              <a:buNone/>
              <a:defRPr sz="336" b="1"/>
            </a:lvl6pPr>
            <a:lvl7pPr marL="576072" indent="0">
              <a:buNone/>
              <a:defRPr sz="336" b="1"/>
            </a:lvl7pPr>
            <a:lvl8pPr marL="672084" indent="0">
              <a:buNone/>
              <a:defRPr sz="336" b="1"/>
            </a:lvl8pPr>
            <a:lvl9pPr marL="768096" indent="0">
              <a:buNone/>
              <a:defRPr sz="3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525950"/>
            <a:ext cx="5183188" cy="77359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DB83-1C0C-46C9-93C8-80D9EB7AB907}" type="datetimeFigureOut">
              <a:rPr lang="fr-CA" smtClean="0"/>
              <a:t>2023-05-16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7341-228C-48E3-B7DD-994EC8AB49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554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DB83-1C0C-46C9-93C8-80D9EB7AB907}" type="datetimeFigureOut">
              <a:rPr lang="fr-CA" smtClean="0"/>
              <a:t>2023-05-16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7341-228C-48E3-B7DD-994EC8AB49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88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DB83-1C0C-46C9-93C8-80D9EB7AB907}" type="datetimeFigureOut">
              <a:rPr lang="fr-CA" smtClean="0"/>
              <a:t>2023-05-16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7341-228C-48E3-B7DD-994EC8AB49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961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95991"/>
            <a:ext cx="3932237" cy="335968"/>
          </a:xfrm>
        </p:spPr>
        <p:txBody>
          <a:bodyPr anchor="b"/>
          <a:lstStyle>
            <a:lvl1pPr>
              <a:defRPr sz="67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07314"/>
            <a:ext cx="6172200" cy="1023236"/>
          </a:xfrm>
        </p:spPr>
        <p:txBody>
          <a:bodyPr/>
          <a:lstStyle>
            <a:lvl1pPr>
              <a:defRPr sz="672"/>
            </a:lvl1pPr>
            <a:lvl2pPr>
              <a:defRPr sz="588"/>
            </a:lvl2pPr>
            <a:lvl3pPr>
              <a:defRPr sz="504"/>
            </a:lvl3pPr>
            <a:lvl4pPr>
              <a:defRPr sz="420"/>
            </a:lvl4pPr>
            <a:lvl5pPr>
              <a:defRPr sz="420"/>
            </a:lvl5pPr>
            <a:lvl6pPr>
              <a:defRPr sz="420"/>
            </a:lvl6pPr>
            <a:lvl7pPr>
              <a:defRPr sz="420"/>
            </a:lvl7pPr>
            <a:lvl8pPr>
              <a:defRPr sz="420"/>
            </a:lvl8pPr>
            <a:lvl9pPr>
              <a:defRPr sz="42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31959"/>
            <a:ext cx="3932237" cy="800257"/>
          </a:xfrm>
        </p:spPr>
        <p:txBody>
          <a:bodyPr/>
          <a:lstStyle>
            <a:lvl1pPr marL="0" indent="0">
              <a:buNone/>
              <a:defRPr sz="336"/>
            </a:lvl1pPr>
            <a:lvl2pPr marL="96012" indent="0">
              <a:buNone/>
              <a:defRPr sz="294"/>
            </a:lvl2pPr>
            <a:lvl3pPr marL="192024" indent="0">
              <a:buNone/>
              <a:defRPr sz="252"/>
            </a:lvl3pPr>
            <a:lvl4pPr marL="288036" indent="0">
              <a:buNone/>
              <a:defRPr sz="210"/>
            </a:lvl4pPr>
            <a:lvl5pPr marL="384048" indent="0">
              <a:buNone/>
              <a:defRPr sz="210"/>
            </a:lvl5pPr>
            <a:lvl6pPr marL="480060" indent="0">
              <a:buNone/>
              <a:defRPr sz="210"/>
            </a:lvl6pPr>
            <a:lvl7pPr marL="576072" indent="0">
              <a:buNone/>
              <a:defRPr sz="210"/>
            </a:lvl7pPr>
            <a:lvl8pPr marL="672084" indent="0">
              <a:buNone/>
              <a:defRPr sz="210"/>
            </a:lvl8pPr>
            <a:lvl9pPr marL="768096" indent="0">
              <a:buNone/>
              <a:defRPr sz="21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DB83-1C0C-46C9-93C8-80D9EB7AB907}" type="datetimeFigureOut">
              <a:rPr lang="fr-CA" smtClean="0"/>
              <a:t>2023-05-16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7341-228C-48E3-B7DD-994EC8AB49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458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95991"/>
            <a:ext cx="3932237" cy="335968"/>
          </a:xfrm>
        </p:spPr>
        <p:txBody>
          <a:bodyPr anchor="b"/>
          <a:lstStyle>
            <a:lvl1pPr>
              <a:defRPr sz="67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07314"/>
            <a:ext cx="6172200" cy="1023236"/>
          </a:xfrm>
        </p:spPr>
        <p:txBody>
          <a:bodyPr anchor="t"/>
          <a:lstStyle>
            <a:lvl1pPr marL="0" indent="0">
              <a:buNone/>
              <a:defRPr sz="672"/>
            </a:lvl1pPr>
            <a:lvl2pPr marL="96012" indent="0">
              <a:buNone/>
              <a:defRPr sz="588"/>
            </a:lvl2pPr>
            <a:lvl3pPr marL="192024" indent="0">
              <a:buNone/>
              <a:defRPr sz="504"/>
            </a:lvl3pPr>
            <a:lvl4pPr marL="288036" indent="0">
              <a:buNone/>
              <a:defRPr sz="420"/>
            </a:lvl4pPr>
            <a:lvl5pPr marL="384048" indent="0">
              <a:buNone/>
              <a:defRPr sz="420"/>
            </a:lvl5pPr>
            <a:lvl6pPr marL="480060" indent="0">
              <a:buNone/>
              <a:defRPr sz="420"/>
            </a:lvl6pPr>
            <a:lvl7pPr marL="576072" indent="0">
              <a:buNone/>
              <a:defRPr sz="420"/>
            </a:lvl7pPr>
            <a:lvl8pPr marL="672084" indent="0">
              <a:buNone/>
              <a:defRPr sz="420"/>
            </a:lvl8pPr>
            <a:lvl9pPr marL="768096" indent="0">
              <a:buNone/>
              <a:defRPr sz="42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31959"/>
            <a:ext cx="3932237" cy="800257"/>
          </a:xfrm>
        </p:spPr>
        <p:txBody>
          <a:bodyPr/>
          <a:lstStyle>
            <a:lvl1pPr marL="0" indent="0">
              <a:buNone/>
              <a:defRPr sz="336"/>
            </a:lvl1pPr>
            <a:lvl2pPr marL="96012" indent="0">
              <a:buNone/>
              <a:defRPr sz="294"/>
            </a:lvl2pPr>
            <a:lvl3pPr marL="192024" indent="0">
              <a:buNone/>
              <a:defRPr sz="252"/>
            </a:lvl3pPr>
            <a:lvl4pPr marL="288036" indent="0">
              <a:buNone/>
              <a:defRPr sz="210"/>
            </a:lvl4pPr>
            <a:lvl5pPr marL="384048" indent="0">
              <a:buNone/>
              <a:defRPr sz="210"/>
            </a:lvl5pPr>
            <a:lvl6pPr marL="480060" indent="0">
              <a:buNone/>
              <a:defRPr sz="210"/>
            </a:lvl6pPr>
            <a:lvl7pPr marL="576072" indent="0">
              <a:buNone/>
              <a:defRPr sz="210"/>
            </a:lvl7pPr>
            <a:lvl8pPr marL="672084" indent="0">
              <a:buNone/>
              <a:defRPr sz="210"/>
            </a:lvl8pPr>
            <a:lvl9pPr marL="768096" indent="0">
              <a:buNone/>
              <a:defRPr sz="21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DB83-1C0C-46C9-93C8-80D9EB7AB907}" type="datetimeFigureOut">
              <a:rPr lang="fr-CA" smtClean="0"/>
              <a:t>2023-05-16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7341-228C-48E3-B7DD-994EC8AB49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966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6659"/>
            <a:ext cx="10515600" cy="278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83297"/>
            <a:ext cx="10515600" cy="913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334540"/>
            <a:ext cx="2743200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ADB83-1C0C-46C9-93C8-80D9EB7AB907}" type="datetimeFigureOut">
              <a:rPr lang="fr-CA" smtClean="0"/>
              <a:t>2023-05-16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334540"/>
            <a:ext cx="4114800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334540"/>
            <a:ext cx="2743200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97341-228C-48E3-B7DD-994EC8AB49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980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2024" rtl="0" eaLnBrk="1" latinLnBrk="0" hangingPunct="1">
        <a:lnSpc>
          <a:spcPct val="90000"/>
        </a:lnSpc>
        <a:spcBef>
          <a:spcPct val="0"/>
        </a:spcBef>
        <a:buNone/>
        <a:defRPr sz="9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" indent="-48006" algn="l" defTabSz="192024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588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504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1pPr>
      <a:lvl2pPr marL="9601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e 31">
            <a:extLst>
              <a:ext uri="{FF2B5EF4-FFF2-40B4-BE49-F238E27FC236}">
                <a16:creationId xmlns:a16="http://schemas.microsoft.com/office/drawing/2014/main" id="{C319E399-8B4E-55E6-4178-011CC353F327}"/>
              </a:ext>
            </a:extLst>
          </p:cNvPr>
          <p:cNvGrpSpPr/>
          <p:nvPr/>
        </p:nvGrpSpPr>
        <p:grpSpPr>
          <a:xfrm>
            <a:off x="102848" y="79650"/>
            <a:ext cx="1679347" cy="1335961"/>
            <a:chOff x="276674" y="254300"/>
            <a:chExt cx="1340048" cy="1064769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BF67A982-EA89-E122-5F71-C176DE5B2F35}"/>
                </a:ext>
              </a:extLst>
            </p:cNvPr>
            <p:cNvSpPr/>
            <p:nvPr/>
          </p:nvSpPr>
          <p:spPr>
            <a:xfrm>
              <a:off x="276674" y="254300"/>
              <a:ext cx="804699" cy="666890"/>
            </a:xfrm>
            <a:custGeom>
              <a:avLst/>
              <a:gdLst>
                <a:gd name="connsiteX0" fmla="*/ 670583 w 804699"/>
                <a:gd name="connsiteY0" fmla="*/ 0 h 666890"/>
                <a:gd name="connsiteX1" fmla="*/ 134117 w 804699"/>
                <a:gd name="connsiteY1" fmla="*/ 0 h 666890"/>
                <a:gd name="connsiteX2" fmla="*/ 0 w 804699"/>
                <a:gd name="connsiteY2" fmla="*/ 134117 h 666890"/>
                <a:gd name="connsiteX3" fmla="*/ 0 w 804699"/>
                <a:gd name="connsiteY3" fmla="*/ 402350 h 666890"/>
                <a:gd name="connsiteX4" fmla="*/ 134117 w 804699"/>
                <a:gd name="connsiteY4" fmla="*/ 536466 h 666890"/>
                <a:gd name="connsiteX5" fmla="*/ 134117 w 804699"/>
                <a:gd name="connsiteY5" fmla="*/ 666890 h 666890"/>
                <a:gd name="connsiteX6" fmla="*/ 263763 w 804699"/>
                <a:gd name="connsiteY6" fmla="*/ 536466 h 666890"/>
                <a:gd name="connsiteX7" fmla="*/ 535349 w 804699"/>
                <a:gd name="connsiteY7" fmla="*/ 536466 h 666890"/>
                <a:gd name="connsiteX8" fmla="*/ 670583 w 804699"/>
                <a:gd name="connsiteY8" fmla="*/ 536466 h 666890"/>
                <a:gd name="connsiteX9" fmla="*/ 804699 w 804699"/>
                <a:gd name="connsiteY9" fmla="*/ 402350 h 666890"/>
                <a:gd name="connsiteX10" fmla="*/ 804699 w 804699"/>
                <a:gd name="connsiteY10" fmla="*/ 397879 h 666890"/>
                <a:gd name="connsiteX11" fmla="*/ 804699 w 804699"/>
                <a:gd name="connsiteY11" fmla="*/ 134117 h 666890"/>
                <a:gd name="connsiteX12" fmla="*/ 670583 w 804699"/>
                <a:gd name="connsiteY12" fmla="*/ 0 h 66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04699" h="666890">
                  <a:moveTo>
                    <a:pt x="670583" y="0"/>
                  </a:moveTo>
                  <a:lnTo>
                    <a:pt x="134117" y="0"/>
                  </a:lnTo>
                  <a:cubicBezTo>
                    <a:pt x="60048" y="0"/>
                    <a:pt x="0" y="60048"/>
                    <a:pt x="0" y="134117"/>
                  </a:cubicBezTo>
                  <a:lnTo>
                    <a:pt x="0" y="402350"/>
                  </a:lnTo>
                  <a:cubicBezTo>
                    <a:pt x="0" y="476418"/>
                    <a:pt x="60048" y="536466"/>
                    <a:pt x="134117" y="536466"/>
                  </a:cubicBezTo>
                  <a:lnTo>
                    <a:pt x="134117" y="666890"/>
                  </a:lnTo>
                  <a:lnTo>
                    <a:pt x="263763" y="536466"/>
                  </a:lnTo>
                  <a:lnTo>
                    <a:pt x="535349" y="536466"/>
                  </a:lnTo>
                  <a:lnTo>
                    <a:pt x="670583" y="536466"/>
                  </a:lnTo>
                  <a:cubicBezTo>
                    <a:pt x="744651" y="536466"/>
                    <a:pt x="804699" y="476418"/>
                    <a:pt x="804699" y="402350"/>
                  </a:cubicBezTo>
                  <a:lnTo>
                    <a:pt x="804699" y="397879"/>
                  </a:lnTo>
                  <a:lnTo>
                    <a:pt x="804699" y="134117"/>
                  </a:lnTo>
                  <a:cubicBezTo>
                    <a:pt x="804699" y="60048"/>
                    <a:pt x="744651" y="0"/>
                    <a:pt x="670583" y="0"/>
                  </a:cubicBezTo>
                  <a:close/>
                </a:path>
              </a:pathLst>
            </a:custGeom>
            <a:solidFill>
              <a:srgbClr val="737373"/>
            </a:solidFill>
            <a:ln w="446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CA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76647483-3349-EDDD-5FB2-7AFC8C40F429}"/>
                </a:ext>
              </a:extLst>
            </p:cNvPr>
            <p:cNvSpPr/>
            <p:nvPr/>
          </p:nvSpPr>
          <p:spPr>
            <a:xfrm>
              <a:off x="812023" y="652179"/>
              <a:ext cx="804699" cy="666890"/>
            </a:xfrm>
            <a:custGeom>
              <a:avLst/>
              <a:gdLst>
                <a:gd name="connsiteX0" fmla="*/ 670583 w 804699"/>
                <a:gd name="connsiteY0" fmla="*/ 0 h 666890"/>
                <a:gd name="connsiteX1" fmla="*/ 269351 w 804699"/>
                <a:gd name="connsiteY1" fmla="*/ 0 h 666890"/>
                <a:gd name="connsiteX2" fmla="*/ 134117 w 804699"/>
                <a:gd name="connsiteY2" fmla="*/ 0 h 666890"/>
                <a:gd name="connsiteX3" fmla="*/ 0 w 804699"/>
                <a:gd name="connsiteY3" fmla="*/ 134117 h 666890"/>
                <a:gd name="connsiteX4" fmla="*/ 0 w 804699"/>
                <a:gd name="connsiteY4" fmla="*/ 138587 h 666890"/>
                <a:gd name="connsiteX5" fmla="*/ 0 w 804699"/>
                <a:gd name="connsiteY5" fmla="*/ 402350 h 666890"/>
                <a:gd name="connsiteX6" fmla="*/ 134117 w 804699"/>
                <a:gd name="connsiteY6" fmla="*/ 536466 h 666890"/>
                <a:gd name="connsiteX7" fmla="*/ 540937 w 804699"/>
                <a:gd name="connsiteY7" fmla="*/ 536466 h 666890"/>
                <a:gd name="connsiteX8" fmla="*/ 670583 w 804699"/>
                <a:gd name="connsiteY8" fmla="*/ 666890 h 666890"/>
                <a:gd name="connsiteX9" fmla="*/ 670583 w 804699"/>
                <a:gd name="connsiteY9" fmla="*/ 536466 h 666890"/>
                <a:gd name="connsiteX10" fmla="*/ 804699 w 804699"/>
                <a:gd name="connsiteY10" fmla="*/ 402350 h 666890"/>
                <a:gd name="connsiteX11" fmla="*/ 804699 w 804699"/>
                <a:gd name="connsiteY11" fmla="*/ 134117 h 666890"/>
                <a:gd name="connsiteX12" fmla="*/ 670583 w 804699"/>
                <a:gd name="connsiteY12" fmla="*/ 0 h 66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04699" h="666890">
                  <a:moveTo>
                    <a:pt x="670583" y="0"/>
                  </a:moveTo>
                  <a:lnTo>
                    <a:pt x="269351" y="0"/>
                  </a:lnTo>
                  <a:lnTo>
                    <a:pt x="134117" y="0"/>
                  </a:lnTo>
                  <a:cubicBezTo>
                    <a:pt x="60048" y="0"/>
                    <a:pt x="0" y="60048"/>
                    <a:pt x="0" y="134117"/>
                  </a:cubicBezTo>
                  <a:lnTo>
                    <a:pt x="0" y="138587"/>
                  </a:lnTo>
                  <a:lnTo>
                    <a:pt x="0" y="402350"/>
                  </a:lnTo>
                  <a:cubicBezTo>
                    <a:pt x="0" y="476418"/>
                    <a:pt x="60048" y="536466"/>
                    <a:pt x="134117" y="536466"/>
                  </a:cubicBezTo>
                  <a:lnTo>
                    <a:pt x="540937" y="536466"/>
                  </a:lnTo>
                  <a:lnTo>
                    <a:pt x="670583" y="666890"/>
                  </a:lnTo>
                  <a:lnTo>
                    <a:pt x="670583" y="536466"/>
                  </a:lnTo>
                  <a:cubicBezTo>
                    <a:pt x="744651" y="536466"/>
                    <a:pt x="804699" y="476418"/>
                    <a:pt x="804699" y="402350"/>
                  </a:cubicBezTo>
                  <a:lnTo>
                    <a:pt x="804699" y="134117"/>
                  </a:lnTo>
                  <a:cubicBezTo>
                    <a:pt x="804699" y="60048"/>
                    <a:pt x="744651" y="0"/>
                    <a:pt x="670583" y="0"/>
                  </a:cubicBezTo>
                  <a:close/>
                </a:path>
              </a:pathLst>
            </a:custGeom>
            <a:solidFill>
              <a:srgbClr val="002E5D"/>
            </a:solidFill>
            <a:ln w="446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CA"/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2D45867D-C6E3-BF2B-84F8-638403B0481B}"/>
                </a:ext>
              </a:extLst>
            </p:cNvPr>
            <p:cNvSpPr/>
            <p:nvPr/>
          </p:nvSpPr>
          <p:spPr>
            <a:xfrm>
              <a:off x="811352" y="651835"/>
              <a:ext cx="270021" cy="138931"/>
            </a:xfrm>
            <a:custGeom>
              <a:avLst/>
              <a:gdLst>
                <a:gd name="connsiteX0" fmla="*/ 270021 w 270021"/>
                <a:gd name="connsiteY0" fmla="*/ 4479 h 138931"/>
                <a:gd name="connsiteX1" fmla="*/ 270021 w 270021"/>
                <a:gd name="connsiteY1" fmla="*/ 45 h 138931"/>
                <a:gd name="connsiteX2" fmla="*/ 269977 w 270021"/>
                <a:gd name="connsiteY2" fmla="*/ 0 h 138931"/>
                <a:gd name="connsiteX3" fmla="*/ 134452 w 270021"/>
                <a:gd name="connsiteY3" fmla="*/ 0 h 138931"/>
                <a:gd name="connsiteX4" fmla="*/ 0 w 270021"/>
                <a:gd name="connsiteY4" fmla="*/ 134452 h 138931"/>
                <a:gd name="connsiteX5" fmla="*/ 0 w 270021"/>
                <a:gd name="connsiteY5" fmla="*/ 138887 h 138931"/>
                <a:gd name="connsiteX6" fmla="*/ 45 w 270021"/>
                <a:gd name="connsiteY6" fmla="*/ 138931 h 138931"/>
                <a:gd name="connsiteX7" fmla="*/ 135569 w 270021"/>
                <a:gd name="connsiteY7" fmla="*/ 138931 h 138931"/>
                <a:gd name="connsiteX8" fmla="*/ 270021 w 270021"/>
                <a:gd name="connsiteY8" fmla="*/ 4479 h 138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021" h="138931">
                  <a:moveTo>
                    <a:pt x="270021" y="4479"/>
                  </a:moveTo>
                  <a:lnTo>
                    <a:pt x="270021" y="45"/>
                  </a:lnTo>
                  <a:cubicBezTo>
                    <a:pt x="270021" y="18"/>
                    <a:pt x="270003" y="0"/>
                    <a:pt x="269977" y="0"/>
                  </a:cubicBezTo>
                  <a:lnTo>
                    <a:pt x="134452" y="0"/>
                  </a:lnTo>
                  <a:cubicBezTo>
                    <a:pt x="60196" y="0"/>
                    <a:pt x="0" y="60196"/>
                    <a:pt x="0" y="134452"/>
                  </a:cubicBezTo>
                  <a:lnTo>
                    <a:pt x="0" y="138887"/>
                  </a:lnTo>
                  <a:cubicBezTo>
                    <a:pt x="0" y="138913"/>
                    <a:pt x="18" y="138931"/>
                    <a:pt x="45" y="138931"/>
                  </a:cubicBezTo>
                  <a:lnTo>
                    <a:pt x="135569" y="138931"/>
                  </a:lnTo>
                  <a:cubicBezTo>
                    <a:pt x="209825" y="138931"/>
                    <a:pt x="270021" y="78735"/>
                    <a:pt x="270021" y="4479"/>
                  </a:cubicBezTo>
                  <a:close/>
                </a:path>
              </a:pathLst>
            </a:custGeom>
            <a:solidFill>
              <a:srgbClr val="505050"/>
            </a:solidFill>
            <a:ln w="446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CA"/>
            </a:p>
          </p:txBody>
        </p:sp>
        <p:grpSp>
          <p:nvGrpSpPr>
            <p:cNvPr id="11" name="Graphique 2" descr="Deux bulles de discours">
              <a:extLst>
                <a:ext uri="{FF2B5EF4-FFF2-40B4-BE49-F238E27FC236}">
                  <a16:creationId xmlns:a16="http://schemas.microsoft.com/office/drawing/2014/main" id="{CC9A49D2-8EAA-2387-4ECF-15F2D0F00F59}"/>
                </a:ext>
              </a:extLst>
            </p:cNvPr>
            <p:cNvGrpSpPr/>
            <p:nvPr/>
          </p:nvGrpSpPr>
          <p:grpSpPr>
            <a:xfrm>
              <a:off x="1037785" y="915942"/>
              <a:ext cx="353173" cy="44705"/>
              <a:chOff x="1037785" y="915942"/>
              <a:chExt cx="353173" cy="44705"/>
            </a:xfrm>
            <a:solidFill>
              <a:srgbClr val="FFFFFF"/>
            </a:solidFill>
          </p:grpSpPr>
          <p:sp>
            <p:nvSpPr>
              <p:cNvPr id="12" name="Forme libre : forme 11">
                <a:extLst>
                  <a:ext uri="{FF2B5EF4-FFF2-40B4-BE49-F238E27FC236}">
                    <a16:creationId xmlns:a16="http://schemas.microsoft.com/office/drawing/2014/main" id="{B58E6455-60E1-BD5C-A3F9-648131DD98BA}"/>
                  </a:ext>
                </a:extLst>
              </p:cNvPr>
              <p:cNvSpPr/>
              <p:nvPr/>
            </p:nvSpPr>
            <p:spPr>
              <a:xfrm>
                <a:off x="1037785" y="915942"/>
                <a:ext cx="44705" cy="44705"/>
              </a:xfrm>
              <a:custGeom>
                <a:avLst/>
                <a:gdLst>
                  <a:gd name="connsiteX0" fmla="*/ 44706 w 44705"/>
                  <a:gd name="connsiteY0" fmla="*/ 22353 h 44705"/>
                  <a:gd name="connsiteX1" fmla="*/ 22353 w 44705"/>
                  <a:gd name="connsiteY1" fmla="*/ 44705 h 44705"/>
                  <a:gd name="connsiteX2" fmla="*/ 0 w 44705"/>
                  <a:gd name="connsiteY2" fmla="*/ 22353 h 44705"/>
                  <a:gd name="connsiteX3" fmla="*/ 22353 w 44705"/>
                  <a:gd name="connsiteY3" fmla="*/ 0 h 44705"/>
                  <a:gd name="connsiteX4" fmla="*/ 44706 w 44705"/>
                  <a:gd name="connsiteY4" fmla="*/ 22353 h 44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05" h="44705">
                    <a:moveTo>
                      <a:pt x="44706" y="22353"/>
                    </a:moveTo>
                    <a:cubicBezTo>
                      <a:pt x="44706" y="34698"/>
                      <a:pt x="34698" y="44705"/>
                      <a:pt x="22353" y="44705"/>
                    </a:cubicBezTo>
                    <a:cubicBezTo>
                      <a:pt x="10008" y="44705"/>
                      <a:pt x="0" y="34698"/>
                      <a:pt x="0" y="22353"/>
                    </a:cubicBezTo>
                    <a:cubicBezTo>
                      <a:pt x="0" y="10008"/>
                      <a:pt x="10008" y="0"/>
                      <a:pt x="22353" y="0"/>
                    </a:cubicBezTo>
                    <a:cubicBezTo>
                      <a:pt x="34698" y="0"/>
                      <a:pt x="44706" y="10008"/>
                      <a:pt x="44706" y="22353"/>
                    </a:cubicBezTo>
                    <a:close/>
                  </a:path>
                </a:pathLst>
              </a:custGeom>
              <a:solidFill>
                <a:srgbClr val="FFFFFF"/>
              </a:solidFill>
              <a:ln w="446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A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F26551C1-3F4D-B978-1EFD-579D59921CEB}"/>
                  </a:ext>
                </a:extLst>
              </p:cNvPr>
              <p:cNvSpPr/>
              <p:nvPr/>
            </p:nvSpPr>
            <p:spPr>
              <a:xfrm>
                <a:off x="1140608" y="915942"/>
                <a:ext cx="44705" cy="44705"/>
              </a:xfrm>
              <a:custGeom>
                <a:avLst/>
                <a:gdLst>
                  <a:gd name="connsiteX0" fmla="*/ 44706 w 44705"/>
                  <a:gd name="connsiteY0" fmla="*/ 22353 h 44705"/>
                  <a:gd name="connsiteX1" fmla="*/ 22353 w 44705"/>
                  <a:gd name="connsiteY1" fmla="*/ 44705 h 44705"/>
                  <a:gd name="connsiteX2" fmla="*/ 0 w 44705"/>
                  <a:gd name="connsiteY2" fmla="*/ 22353 h 44705"/>
                  <a:gd name="connsiteX3" fmla="*/ 22353 w 44705"/>
                  <a:gd name="connsiteY3" fmla="*/ 0 h 44705"/>
                  <a:gd name="connsiteX4" fmla="*/ 44706 w 44705"/>
                  <a:gd name="connsiteY4" fmla="*/ 22353 h 44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05" h="44705">
                    <a:moveTo>
                      <a:pt x="44706" y="22353"/>
                    </a:moveTo>
                    <a:cubicBezTo>
                      <a:pt x="44706" y="34698"/>
                      <a:pt x="34698" y="44705"/>
                      <a:pt x="22353" y="44705"/>
                    </a:cubicBezTo>
                    <a:cubicBezTo>
                      <a:pt x="10008" y="44705"/>
                      <a:pt x="0" y="34698"/>
                      <a:pt x="0" y="22353"/>
                    </a:cubicBezTo>
                    <a:cubicBezTo>
                      <a:pt x="0" y="10008"/>
                      <a:pt x="10008" y="0"/>
                      <a:pt x="22353" y="0"/>
                    </a:cubicBezTo>
                    <a:cubicBezTo>
                      <a:pt x="34698" y="0"/>
                      <a:pt x="44706" y="10008"/>
                      <a:pt x="44706" y="22353"/>
                    </a:cubicBezTo>
                    <a:close/>
                  </a:path>
                </a:pathLst>
              </a:custGeom>
              <a:solidFill>
                <a:srgbClr val="FFFFFF"/>
              </a:solidFill>
              <a:ln w="446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A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BEC727D0-397C-0C0F-9DF9-85B50E8ED898}"/>
                  </a:ext>
                </a:extLst>
              </p:cNvPr>
              <p:cNvSpPr/>
              <p:nvPr/>
            </p:nvSpPr>
            <p:spPr>
              <a:xfrm>
                <a:off x="1243431" y="915942"/>
                <a:ext cx="44705" cy="44705"/>
              </a:xfrm>
              <a:custGeom>
                <a:avLst/>
                <a:gdLst>
                  <a:gd name="connsiteX0" fmla="*/ 44706 w 44705"/>
                  <a:gd name="connsiteY0" fmla="*/ 22353 h 44705"/>
                  <a:gd name="connsiteX1" fmla="*/ 22353 w 44705"/>
                  <a:gd name="connsiteY1" fmla="*/ 44705 h 44705"/>
                  <a:gd name="connsiteX2" fmla="*/ 0 w 44705"/>
                  <a:gd name="connsiteY2" fmla="*/ 22353 h 44705"/>
                  <a:gd name="connsiteX3" fmla="*/ 22353 w 44705"/>
                  <a:gd name="connsiteY3" fmla="*/ 0 h 44705"/>
                  <a:gd name="connsiteX4" fmla="*/ 44706 w 44705"/>
                  <a:gd name="connsiteY4" fmla="*/ 22353 h 44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05" h="44705">
                    <a:moveTo>
                      <a:pt x="44706" y="22353"/>
                    </a:moveTo>
                    <a:cubicBezTo>
                      <a:pt x="44706" y="34698"/>
                      <a:pt x="34698" y="44705"/>
                      <a:pt x="22353" y="44705"/>
                    </a:cubicBezTo>
                    <a:cubicBezTo>
                      <a:pt x="10008" y="44705"/>
                      <a:pt x="0" y="34698"/>
                      <a:pt x="0" y="22353"/>
                    </a:cubicBezTo>
                    <a:cubicBezTo>
                      <a:pt x="0" y="10008"/>
                      <a:pt x="10008" y="0"/>
                      <a:pt x="22353" y="0"/>
                    </a:cubicBezTo>
                    <a:cubicBezTo>
                      <a:pt x="34698" y="0"/>
                      <a:pt x="44706" y="10008"/>
                      <a:pt x="44706" y="22353"/>
                    </a:cubicBezTo>
                    <a:close/>
                  </a:path>
                </a:pathLst>
              </a:custGeom>
              <a:solidFill>
                <a:srgbClr val="FFFFFF"/>
              </a:solidFill>
              <a:ln w="446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A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B2148B99-200D-ECDD-D3A7-BDE23EAA24DD}"/>
                  </a:ext>
                </a:extLst>
              </p:cNvPr>
              <p:cNvSpPr/>
              <p:nvPr/>
            </p:nvSpPr>
            <p:spPr>
              <a:xfrm>
                <a:off x="1346254" y="915942"/>
                <a:ext cx="44705" cy="44705"/>
              </a:xfrm>
              <a:custGeom>
                <a:avLst/>
                <a:gdLst>
                  <a:gd name="connsiteX0" fmla="*/ 44706 w 44705"/>
                  <a:gd name="connsiteY0" fmla="*/ 22353 h 44705"/>
                  <a:gd name="connsiteX1" fmla="*/ 22353 w 44705"/>
                  <a:gd name="connsiteY1" fmla="*/ 44705 h 44705"/>
                  <a:gd name="connsiteX2" fmla="*/ 0 w 44705"/>
                  <a:gd name="connsiteY2" fmla="*/ 22353 h 44705"/>
                  <a:gd name="connsiteX3" fmla="*/ 22353 w 44705"/>
                  <a:gd name="connsiteY3" fmla="*/ 0 h 44705"/>
                  <a:gd name="connsiteX4" fmla="*/ 44706 w 44705"/>
                  <a:gd name="connsiteY4" fmla="*/ 22353 h 44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05" h="44705">
                    <a:moveTo>
                      <a:pt x="44706" y="22353"/>
                    </a:moveTo>
                    <a:cubicBezTo>
                      <a:pt x="44706" y="34698"/>
                      <a:pt x="34698" y="44705"/>
                      <a:pt x="22353" y="44705"/>
                    </a:cubicBezTo>
                    <a:cubicBezTo>
                      <a:pt x="10008" y="44705"/>
                      <a:pt x="0" y="34698"/>
                      <a:pt x="0" y="22353"/>
                    </a:cubicBezTo>
                    <a:cubicBezTo>
                      <a:pt x="0" y="10008"/>
                      <a:pt x="10008" y="0"/>
                      <a:pt x="22353" y="0"/>
                    </a:cubicBezTo>
                    <a:cubicBezTo>
                      <a:pt x="34698" y="0"/>
                      <a:pt x="44706" y="10008"/>
                      <a:pt x="44706" y="22353"/>
                    </a:cubicBezTo>
                    <a:close/>
                  </a:path>
                </a:pathLst>
              </a:custGeom>
              <a:solidFill>
                <a:srgbClr val="FFFFFF"/>
              </a:solidFill>
              <a:ln w="446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A"/>
              </a:p>
            </p:txBody>
          </p:sp>
        </p:grpSp>
        <p:grpSp>
          <p:nvGrpSpPr>
            <p:cNvPr id="19" name="Graphique 2" descr="Deux bulles de discours">
              <a:extLst>
                <a:ext uri="{FF2B5EF4-FFF2-40B4-BE49-F238E27FC236}">
                  <a16:creationId xmlns:a16="http://schemas.microsoft.com/office/drawing/2014/main" id="{824FA67A-0C7A-2DB1-F3D0-1BE458B5423B}"/>
                </a:ext>
              </a:extLst>
            </p:cNvPr>
            <p:cNvGrpSpPr/>
            <p:nvPr/>
          </p:nvGrpSpPr>
          <p:grpSpPr>
            <a:xfrm>
              <a:off x="502437" y="518063"/>
              <a:ext cx="353173" cy="44705"/>
              <a:chOff x="502437" y="518063"/>
              <a:chExt cx="353173" cy="44705"/>
            </a:xfrm>
            <a:solidFill>
              <a:srgbClr val="FFFFFF"/>
            </a:solidFill>
          </p:grpSpPr>
          <p:sp>
            <p:nvSpPr>
              <p:cNvPr id="20" name="Forme libre : forme 19">
                <a:extLst>
                  <a:ext uri="{FF2B5EF4-FFF2-40B4-BE49-F238E27FC236}">
                    <a16:creationId xmlns:a16="http://schemas.microsoft.com/office/drawing/2014/main" id="{1DB7D4A6-A0BC-4337-B0B5-9950BA59EE52}"/>
                  </a:ext>
                </a:extLst>
              </p:cNvPr>
              <p:cNvSpPr/>
              <p:nvPr/>
            </p:nvSpPr>
            <p:spPr>
              <a:xfrm>
                <a:off x="502437" y="518063"/>
                <a:ext cx="44705" cy="44705"/>
              </a:xfrm>
              <a:custGeom>
                <a:avLst/>
                <a:gdLst>
                  <a:gd name="connsiteX0" fmla="*/ 44706 w 44705"/>
                  <a:gd name="connsiteY0" fmla="*/ 22353 h 44705"/>
                  <a:gd name="connsiteX1" fmla="*/ 22353 w 44705"/>
                  <a:gd name="connsiteY1" fmla="*/ 44705 h 44705"/>
                  <a:gd name="connsiteX2" fmla="*/ 0 w 44705"/>
                  <a:gd name="connsiteY2" fmla="*/ 22353 h 44705"/>
                  <a:gd name="connsiteX3" fmla="*/ 22353 w 44705"/>
                  <a:gd name="connsiteY3" fmla="*/ 0 h 44705"/>
                  <a:gd name="connsiteX4" fmla="*/ 44706 w 44705"/>
                  <a:gd name="connsiteY4" fmla="*/ 22353 h 44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05" h="44705">
                    <a:moveTo>
                      <a:pt x="44706" y="22353"/>
                    </a:moveTo>
                    <a:cubicBezTo>
                      <a:pt x="44706" y="34698"/>
                      <a:pt x="34698" y="44705"/>
                      <a:pt x="22353" y="44705"/>
                    </a:cubicBezTo>
                    <a:cubicBezTo>
                      <a:pt x="10008" y="44705"/>
                      <a:pt x="0" y="34698"/>
                      <a:pt x="0" y="22353"/>
                    </a:cubicBezTo>
                    <a:cubicBezTo>
                      <a:pt x="0" y="10008"/>
                      <a:pt x="10008" y="0"/>
                      <a:pt x="22353" y="0"/>
                    </a:cubicBezTo>
                    <a:cubicBezTo>
                      <a:pt x="34698" y="0"/>
                      <a:pt x="44706" y="10008"/>
                      <a:pt x="44706" y="22353"/>
                    </a:cubicBezTo>
                    <a:close/>
                  </a:path>
                </a:pathLst>
              </a:custGeom>
              <a:solidFill>
                <a:srgbClr val="FFFFFF"/>
              </a:solidFill>
              <a:ln w="446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A"/>
              </a:p>
            </p:txBody>
          </p:sp>
          <p:sp>
            <p:nvSpPr>
              <p:cNvPr id="21" name="Forme libre : forme 20">
                <a:extLst>
                  <a:ext uri="{FF2B5EF4-FFF2-40B4-BE49-F238E27FC236}">
                    <a16:creationId xmlns:a16="http://schemas.microsoft.com/office/drawing/2014/main" id="{97E57101-9990-3278-7724-A66C4546EAA6}"/>
                  </a:ext>
                </a:extLst>
              </p:cNvPr>
              <p:cNvSpPr/>
              <p:nvPr/>
            </p:nvSpPr>
            <p:spPr>
              <a:xfrm>
                <a:off x="605260" y="518063"/>
                <a:ext cx="44705" cy="44705"/>
              </a:xfrm>
              <a:custGeom>
                <a:avLst/>
                <a:gdLst>
                  <a:gd name="connsiteX0" fmla="*/ 44706 w 44705"/>
                  <a:gd name="connsiteY0" fmla="*/ 22353 h 44705"/>
                  <a:gd name="connsiteX1" fmla="*/ 22353 w 44705"/>
                  <a:gd name="connsiteY1" fmla="*/ 44705 h 44705"/>
                  <a:gd name="connsiteX2" fmla="*/ 0 w 44705"/>
                  <a:gd name="connsiteY2" fmla="*/ 22353 h 44705"/>
                  <a:gd name="connsiteX3" fmla="*/ 22353 w 44705"/>
                  <a:gd name="connsiteY3" fmla="*/ 0 h 44705"/>
                  <a:gd name="connsiteX4" fmla="*/ 44706 w 44705"/>
                  <a:gd name="connsiteY4" fmla="*/ 22353 h 44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05" h="44705">
                    <a:moveTo>
                      <a:pt x="44706" y="22353"/>
                    </a:moveTo>
                    <a:cubicBezTo>
                      <a:pt x="44706" y="34698"/>
                      <a:pt x="34698" y="44705"/>
                      <a:pt x="22353" y="44705"/>
                    </a:cubicBezTo>
                    <a:cubicBezTo>
                      <a:pt x="10008" y="44705"/>
                      <a:pt x="0" y="34698"/>
                      <a:pt x="0" y="22353"/>
                    </a:cubicBezTo>
                    <a:cubicBezTo>
                      <a:pt x="0" y="10008"/>
                      <a:pt x="10008" y="0"/>
                      <a:pt x="22353" y="0"/>
                    </a:cubicBezTo>
                    <a:cubicBezTo>
                      <a:pt x="34698" y="0"/>
                      <a:pt x="44706" y="10008"/>
                      <a:pt x="44706" y="22353"/>
                    </a:cubicBezTo>
                    <a:close/>
                  </a:path>
                </a:pathLst>
              </a:custGeom>
              <a:solidFill>
                <a:srgbClr val="FFFFFF"/>
              </a:solidFill>
              <a:ln w="446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A"/>
              </a:p>
            </p:txBody>
          </p:sp>
          <p:sp>
            <p:nvSpPr>
              <p:cNvPr id="22" name="Forme libre : forme 21">
                <a:extLst>
                  <a:ext uri="{FF2B5EF4-FFF2-40B4-BE49-F238E27FC236}">
                    <a16:creationId xmlns:a16="http://schemas.microsoft.com/office/drawing/2014/main" id="{1D9CE8F9-B0D9-AAB0-2891-73E4DAE9458A}"/>
                  </a:ext>
                </a:extLst>
              </p:cNvPr>
              <p:cNvSpPr/>
              <p:nvPr/>
            </p:nvSpPr>
            <p:spPr>
              <a:xfrm>
                <a:off x="708082" y="518063"/>
                <a:ext cx="44705" cy="44705"/>
              </a:xfrm>
              <a:custGeom>
                <a:avLst/>
                <a:gdLst>
                  <a:gd name="connsiteX0" fmla="*/ 44706 w 44705"/>
                  <a:gd name="connsiteY0" fmla="*/ 22353 h 44705"/>
                  <a:gd name="connsiteX1" fmla="*/ 22353 w 44705"/>
                  <a:gd name="connsiteY1" fmla="*/ 44705 h 44705"/>
                  <a:gd name="connsiteX2" fmla="*/ 0 w 44705"/>
                  <a:gd name="connsiteY2" fmla="*/ 22353 h 44705"/>
                  <a:gd name="connsiteX3" fmla="*/ 22353 w 44705"/>
                  <a:gd name="connsiteY3" fmla="*/ 0 h 44705"/>
                  <a:gd name="connsiteX4" fmla="*/ 44706 w 44705"/>
                  <a:gd name="connsiteY4" fmla="*/ 22353 h 44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05" h="44705">
                    <a:moveTo>
                      <a:pt x="44706" y="22353"/>
                    </a:moveTo>
                    <a:cubicBezTo>
                      <a:pt x="44706" y="34698"/>
                      <a:pt x="34698" y="44705"/>
                      <a:pt x="22353" y="44705"/>
                    </a:cubicBezTo>
                    <a:cubicBezTo>
                      <a:pt x="10008" y="44705"/>
                      <a:pt x="0" y="34698"/>
                      <a:pt x="0" y="22353"/>
                    </a:cubicBezTo>
                    <a:cubicBezTo>
                      <a:pt x="0" y="10008"/>
                      <a:pt x="10008" y="0"/>
                      <a:pt x="22353" y="0"/>
                    </a:cubicBezTo>
                    <a:cubicBezTo>
                      <a:pt x="34698" y="0"/>
                      <a:pt x="44706" y="10008"/>
                      <a:pt x="44706" y="22353"/>
                    </a:cubicBezTo>
                    <a:close/>
                  </a:path>
                </a:pathLst>
              </a:custGeom>
              <a:solidFill>
                <a:srgbClr val="FFFFFF"/>
              </a:solidFill>
              <a:ln w="446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A"/>
              </a:p>
            </p:txBody>
          </p:sp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0A6B301C-BBDE-38FB-803B-3C2984F8DBC5}"/>
                  </a:ext>
                </a:extLst>
              </p:cNvPr>
              <p:cNvSpPr/>
              <p:nvPr/>
            </p:nvSpPr>
            <p:spPr>
              <a:xfrm>
                <a:off x="810905" y="518063"/>
                <a:ext cx="44705" cy="44705"/>
              </a:xfrm>
              <a:custGeom>
                <a:avLst/>
                <a:gdLst>
                  <a:gd name="connsiteX0" fmla="*/ 44706 w 44705"/>
                  <a:gd name="connsiteY0" fmla="*/ 22353 h 44705"/>
                  <a:gd name="connsiteX1" fmla="*/ 22353 w 44705"/>
                  <a:gd name="connsiteY1" fmla="*/ 44705 h 44705"/>
                  <a:gd name="connsiteX2" fmla="*/ 0 w 44705"/>
                  <a:gd name="connsiteY2" fmla="*/ 22353 h 44705"/>
                  <a:gd name="connsiteX3" fmla="*/ 22353 w 44705"/>
                  <a:gd name="connsiteY3" fmla="*/ 0 h 44705"/>
                  <a:gd name="connsiteX4" fmla="*/ 44706 w 44705"/>
                  <a:gd name="connsiteY4" fmla="*/ 22353 h 44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05" h="44705">
                    <a:moveTo>
                      <a:pt x="44706" y="22353"/>
                    </a:moveTo>
                    <a:cubicBezTo>
                      <a:pt x="44706" y="34698"/>
                      <a:pt x="34698" y="44705"/>
                      <a:pt x="22353" y="44705"/>
                    </a:cubicBezTo>
                    <a:cubicBezTo>
                      <a:pt x="10008" y="44705"/>
                      <a:pt x="0" y="34698"/>
                      <a:pt x="0" y="22353"/>
                    </a:cubicBezTo>
                    <a:cubicBezTo>
                      <a:pt x="0" y="10008"/>
                      <a:pt x="10008" y="0"/>
                      <a:pt x="22353" y="0"/>
                    </a:cubicBezTo>
                    <a:cubicBezTo>
                      <a:pt x="34698" y="0"/>
                      <a:pt x="44706" y="10008"/>
                      <a:pt x="44706" y="22353"/>
                    </a:cubicBezTo>
                    <a:close/>
                  </a:path>
                </a:pathLst>
              </a:custGeom>
              <a:solidFill>
                <a:srgbClr val="FFFFFF"/>
              </a:solidFill>
              <a:ln w="446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A"/>
              </a:p>
            </p:txBody>
          </p:sp>
        </p:grp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44D92DAC-A75A-AF19-8360-ACBF63538D7C}"/>
              </a:ext>
            </a:extLst>
          </p:cNvPr>
          <p:cNvGrpSpPr/>
          <p:nvPr/>
        </p:nvGrpSpPr>
        <p:grpSpPr>
          <a:xfrm>
            <a:off x="10582906" y="117396"/>
            <a:ext cx="1506246" cy="1168830"/>
            <a:chOff x="10668266" y="246781"/>
            <a:chExt cx="1166724" cy="970794"/>
          </a:xfrm>
        </p:grpSpPr>
        <p:sp>
          <p:nvSpPr>
            <p:cNvPr id="25" name="Forme libre : forme 24">
              <a:extLst>
                <a:ext uri="{FF2B5EF4-FFF2-40B4-BE49-F238E27FC236}">
                  <a16:creationId xmlns:a16="http://schemas.microsoft.com/office/drawing/2014/main" id="{4A2F9D22-BD71-44AB-ED06-9EC6B7D8B621}"/>
                </a:ext>
              </a:extLst>
            </p:cNvPr>
            <p:cNvSpPr/>
            <p:nvPr/>
          </p:nvSpPr>
          <p:spPr>
            <a:xfrm>
              <a:off x="10668266" y="719673"/>
              <a:ext cx="765797" cy="497902"/>
            </a:xfrm>
            <a:custGeom>
              <a:avLst/>
              <a:gdLst>
                <a:gd name="connsiteX0" fmla="*/ 5975 w 765797"/>
                <a:gd name="connsiteY0" fmla="*/ 497902 h 497902"/>
                <a:gd name="connsiteX1" fmla="*/ 0 w 765797"/>
                <a:gd name="connsiteY1" fmla="*/ 497347 h 497902"/>
                <a:gd name="connsiteX2" fmla="*/ 1326 w 765797"/>
                <a:gd name="connsiteY2" fmla="*/ 485286 h 497902"/>
                <a:gd name="connsiteX3" fmla="*/ 7277 w 765797"/>
                <a:gd name="connsiteY3" fmla="*/ 486035 h 497902"/>
                <a:gd name="connsiteX4" fmla="*/ 5975 w 765797"/>
                <a:gd name="connsiteY4" fmla="*/ 497902 h 497902"/>
                <a:gd name="connsiteX5" fmla="*/ 8936 w 765797"/>
                <a:gd name="connsiteY5" fmla="*/ 474199 h 497902"/>
                <a:gd name="connsiteX6" fmla="*/ 3006 w 765797"/>
                <a:gd name="connsiteY6" fmla="*/ 473290 h 497902"/>
                <a:gd name="connsiteX7" fmla="*/ 4989 w 765797"/>
                <a:gd name="connsiteY7" fmla="*/ 461354 h 497902"/>
                <a:gd name="connsiteX8" fmla="*/ 10895 w 765797"/>
                <a:gd name="connsiteY8" fmla="*/ 462413 h 497902"/>
                <a:gd name="connsiteX9" fmla="*/ 8936 w 765797"/>
                <a:gd name="connsiteY9" fmla="*/ 474199 h 497902"/>
                <a:gd name="connsiteX10" fmla="*/ 13145 w 765797"/>
                <a:gd name="connsiteY10" fmla="*/ 450672 h 497902"/>
                <a:gd name="connsiteX11" fmla="*/ 7262 w 765797"/>
                <a:gd name="connsiteY11" fmla="*/ 449484 h 497902"/>
                <a:gd name="connsiteX12" fmla="*/ 9803 w 765797"/>
                <a:gd name="connsiteY12" fmla="*/ 437662 h 497902"/>
                <a:gd name="connsiteX13" fmla="*/ 15656 w 765797"/>
                <a:gd name="connsiteY13" fmla="*/ 438991 h 497902"/>
                <a:gd name="connsiteX14" fmla="*/ 13145 w 765797"/>
                <a:gd name="connsiteY14" fmla="*/ 450672 h 497902"/>
                <a:gd name="connsiteX15" fmla="*/ 527497 w 765797"/>
                <a:gd name="connsiteY15" fmla="*/ 450564 h 497902"/>
                <a:gd name="connsiteX16" fmla="*/ 527314 w 765797"/>
                <a:gd name="connsiteY16" fmla="*/ 444567 h 497902"/>
                <a:gd name="connsiteX17" fmla="*/ 539031 w 765797"/>
                <a:gd name="connsiteY17" fmla="*/ 443725 h 497902"/>
                <a:gd name="connsiteX18" fmla="*/ 539712 w 765797"/>
                <a:gd name="connsiteY18" fmla="*/ 449685 h 497902"/>
                <a:gd name="connsiteX19" fmla="*/ 527497 w 765797"/>
                <a:gd name="connsiteY19" fmla="*/ 450564 h 497902"/>
                <a:gd name="connsiteX20" fmla="*/ 515261 w 765797"/>
                <a:gd name="connsiteY20" fmla="*/ 450447 h 497902"/>
                <a:gd name="connsiteX21" fmla="*/ 503085 w 765797"/>
                <a:gd name="connsiteY21" fmla="*/ 449376 h 497902"/>
                <a:gd name="connsiteX22" fmla="*/ 503835 w 765797"/>
                <a:gd name="connsiteY22" fmla="*/ 443425 h 497902"/>
                <a:gd name="connsiteX23" fmla="*/ 515558 w 765797"/>
                <a:gd name="connsiteY23" fmla="*/ 444456 h 497902"/>
                <a:gd name="connsiteX24" fmla="*/ 515261 w 765797"/>
                <a:gd name="connsiteY24" fmla="*/ 450447 h 497902"/>
                <a:gd name="connsiteX25" fmla="*/ 551813 w 765797"/>
                <a:gd name="connsiteY25" fmla="*/ 447774 h 497902"/>
                <a:gd name="connsiteX26" fmla="*/ 550619 w 765797"/>
                <a:gd name="connsiteY26" fmla="*/ 441895 h 497902"/>
                <a:gd name="connsiteX27" fmla="*/ 561991 w 765797"/>
                <a:gd name="connsiteY27" fmla="*/ 439042 h 497902"/>
                <a:gd name="connsiteX28" fmla="*/ 563712 w 765797"/>
                <a:gd name="connsiteY28" fmla="*/ 444789 h 497902"/>
                <a:gd name="connsiteX29" fmla="*/ 551813 w 765797"/>
                <a:gd name="connsiteY29" fmla="*/ 447774 h 497902"/>
                <a:gd name="connsiteX30" fmla="*/ 491023 w 765797"/>
                <a:gd name="connsiteY30" fmla="*/ 447393 h 497902"/>
                <a:gd name="connsiteX31" fmla="*/ 479147 w 765797"/>
                <a:gd name="connsiteY31" fmla="*/ 444531 h 497902"/>
                <a:gd name="connsiteX32" fmla="*/ 480761 w 765797"/>
                <a:gd name="connsiteY32" fmla="*/ 438754 h 497902"/>
                <a:gd name="connsiteX33" fmla="*/ 492211 w 765797"/>
                <a:gd name="connsiteY33" fmla="*/ 441511 h 497902"/>
                <a:gd name="connsiteX34" fmla="*/ 491023 w 765797"/>
                <a:gd name="connsiteY34" fmla="*/ 447393 h 497902"/>
                <a:gd name="connsiteX35" fmla="*/ 467515 w 765797"/>
                <a:gd name="connsiteY35" fmla="*/ 440833 h 497902"/>
                <a:gd name="connsiteX36" fmla="*/ 456173 w 765797"/>
                <a:gd name="connsiteY36" fmla="*/ 436321 h 497902"/>
                <a:gd name="connsiteX37" fmla="*/ 458581 w 765797"/>
                <a:gd name="connsiteY37" fmla="*/ 430829 h 497902"/>
                <a:gd name="connsiteX38" fmla="*/ 469536 w 765797"/>
                <a:gd name="connsiteY38" fmla="*/ 435184 h 497902"/>
                <a:gd name="connsiteX39" fmla="*/ 467515 w 765797"/>
                <a:gd name="connsiteY39" fmla="*/ 440833 h 497902"/>
                <a:gd name="connsiteX40" fmla="*/ 575294 w 765797"/>
                <a:gd name="connsiteY40" fmla="*/ 440707 h 497902"/>
                <a:gd name="connsiteX41" fmla="*/ 573033 w 765797"/>
                <a:gd name="connsiteY41" fmla="*/ 435148 h 497902"/>
                <a:gd name="connsiteX42" fmla="*/ 583421 w 765797"/>
                <a:gd name="connsiteY42" fmla="*/ 430322 h 497902"/>
                <a:gd name="connsiteX43" fmla="*/ 586462 w 765797"/>
                <a:gd name="connsiteY43" fmla="*/ 435502 h 497902"/>
                <a:gd name="connsiteX44" fmla="*/ 575294 w 765797"/>
                <a:gd name="connsiteY44" fmla="*/ 440707 h 497902"/>
                <a:gd name="connsiteX45" fmla="*/ 445170 w 765797"/>
                <a:gd name="connsiteY45" fmla="*/ 431030 h 497902"/>
                <a:gd name="connsiteX46" fmla="*/ 434566 w 765797"/>
                <a:gd name="connsiteY46" fmla="*/ 424985 h 497902"/>
                <a:gd name="connsiteX47" fmla="*/ 437712 w 765797"/>
                <a:gd name="connsiteY47" fmla="*/ 419880 h 497902"/>
                <a:gd name="connsiteX48" fmla="*/ 447959 w 765797"/>
                <a:gd name="connsiteY48" fmla="*/ 425714 h 497902"/>
                <a:gd name="connsiteX49" fmla="*/ 445170 w 765797"/>
                <a:gd name="connsiteY49" fmla="*/ 431030 h 497902"/>
                <a:gd name="connsiteX50" fmla="*/ 596988 w 765797"/>
                <a:gd name="connsiteY50" fmla="*/ 429134 h 497902"/>
                <a:gd name="connsiteX51" fmla="*/ 593596 w 765797"/>
                <a:gd name="connsiteY51" fmla="*/ 424184 h 497902"/>
                <a:gd name="connsiteX52" fmla="*/ 602850 w 765797"/>
                <a:gd name="connsiteY52" fmla="*/ 417084 h 497902"/>
                <a:gd name="connsiteX53" fmla="*/ 606746 w 765797"/>
                <a:gd name="connsiteY53" fmla="*/ 421647 h 497902"/>
                <a:gd name="connsiteX54" fmla="*/ 596988 w 765797"/>
                <a:gd name="connsiteY54" fmla="*/ 429134 h 497902"/>
                <a:gd name="connsiteX55" fmla="*/ 18433 w 765797"/>
                <a:gd name="connsiteY55" fmla="*/ 427370 h 497902"/>
                <a:gd name="connsiteX56" fmla="*/ 12617 w 765797"/>
                <a:gd name="connsiteY56" fmla="*/ 425909 h 497902"/>
                <a:gd name="connsiteX57" fmla="*/ 15695 w 765797"/>
                <a:gd name="connsiteY57" fmla="*/ 414225 h 497902"/>
                <a:gd name="connsiteX58" fmla="*/ 21478 w 765797"/>
                <a:gd name="connsiteY58" fmla="*/ 415821 h 497902"/>
                <a:gd name="connsiteX59" fmla="*/ 18433 w 765797"/>
                <a:gd name="connsiteY59" fmla="*/ 427370 h 497902"/>
                <a:gd name="connsiteX60" fmla="*/ 424406 w 765797"/>
                <a:gd name="connsiteY60" fmla="*/ 418224 h 497902"/>
                <a:gd name="connsiteX61" fmla="*/ 414735 w 765797"/>
                <a:gd name="connsiteY61" fmla="*/ 410767 h 497902"/>
                <a:gd name="connsiteX62" fmla="*/ 418559 w 765797"/>
                <a:gd name="connsiteY62" fmla="*/ 406147 h 497902"/>
                <a:gd name="connsiteX63" fmla="*/ 427894 w 765797"/>
                <a:gd name="connsiteY63" fmla="*/ 413346 h 497902"/>
                <a:gd name="connsiteX64" fmla="*/ 424406 w 765797"/>
                <a:gd name="connsiteY64" fmla="*/ 418224 h 497902"/>
                <a:gd name="connsiteX65" fmla="*/ 615670 w 765797"/>
                <a:gd name="connsiteY65" fmla="*/ 413211 h 497902"/>
                <a:gd name="connsiteX66" fmla="*/ 611348 w 765797"/>
                <a:gd name="connsiteY66" fmla="*/ 409054 h 497902"/>
                <a:gd name="connsiteX67" fmla="*/ 619069 w 765797"/>
                <a:gd name="connsiteY67" fmla="*/ 400244 h 497902"/>
                <a:gd name="connsiteX68" fmla="*/ 623752 w 765797"/>
                <a:gd name="connsiteY68" fmla="*/ 403993 h 497902"/>
                <a:gd name="connsiteX69" fmla="*/ 615670 w 765797"/>
                <a:gd name="connsiteY69" fmla="*/ 413211 h 497902"/>
                <a:gd name="connsiteX70" fmla="*/ 24787 w 765797"/>
                <a:gd name="connsiteY70" fmla="*/ 404344 h 497902"/>
                <a:gd name="connsiteX71" fmla="*/ 19039 w 765797"/>
                <a:gd name="connsiteY71" fmla="*/ 402616 h 497902"/>
                <a:gd name="connsiteX72" fmla="*/ 22654 w 765797"/>
                <a:gd name="connsiteY72" fmla="*/ 391089 h 497902"/>
                <a:gd name="connsiteX73" fmla="*/ 28353 w 765797"/>
                <a:gd name="connsiteY73" fmla="*/ 392951 h 497902"/>
                <a:gd name="connsiteX74" fmla="*/ 24787 w 765797"/>
                <a:gd name="connsiteY74" fmla="*/ 404344 h 497902"/>
                <a:gd name="connsiteX75" fmla="*/ 405618 w 765797"/>
                <a:gd name="connsiteY75" fmla="*/ 402655 h 497902"/>
                <a:gd name="connsiteX76" fmla="*/ 397090 w 765797"/>
                <a:gd name="connsiteY76" fmla="*/ 393920 h 497902"/>
                <a:gd name="connsiteX77" fmla="*/ 401527 w 765797"/>
                <a:gd name="connsiteY77" fmla="*/ 389883 h 497902"/>
                <a:gd name="connsiteX78" fmla="*/ 409761 w 765797"/>
                <a:gd name="connsiteY78" fmla="*/ 398315 h 497902"/>
                <a:gd name="connsiteX79" fmla="*/ 405618 w 765797"/>
                <a:gd name="connsiteY79" fmla="*/ 402655 h 497902"/>
                <a:gd name="connsiteX80" fmla="*/ 630990 w 765797"/>
                <a:gd name="connsiteY80" fmla="*/ 394121 h 497902"/>
                <a:gd name="connsiteX81" fmla="*/ 626010 w 765797"/>
                <a:gd name="connsiteY81" fmla="*/ 390777 h 497902"/>
                <a:gd name="connsiteX82" fmla="*/ 632175 w 765797"/>
                <a:gd name="connsiteY82" fmla="*/ 380763 h 497902"/>
                <a:gd name="connsiteX83" fmla="*/ 637400 w 765797"/>
                <a:gd name="connsiteY83" fmla="*/ 383709 h 497902"/>
                <a:gd name="connsiteX84" fmla="*/ 630990 w 765797"/>
                <a:gd name="connsiteY84" fmla="*/ 394121 h 497902"/>
                <a:gd name="connsiteX85" fmla="*/ 389198 w 765797"/>
                <a:gd name="connsiteY85" fmla="*/ 384603 h 497902"/>
                <a:gd name="connsiteX86" fmla="*/ 381996 w 765797"/>
                <a:gd name="connsiteY86" fmla="*/ 374755 h 497902"/>
                <a:gd name="connsiteX87" fmla="*/ 386957 w 765797"/>
                <a:gd name="connsiteY87" fmla="*/ 371386 h 497902"/>
                <a:gd name="connsiteX88" fmla="*/ 393914 w 765797"/>
                <a:gd name="connsiteY88" fmla="*/ 380895 h 497902"/>
                <a:gd name="connsiteX89" fmla="*/ 389198 w 765797"/>
                <a:gd name="connsiteY89" fmla="*/ 384603 h 497902"/>
                <a:gd name="connsiteX90" fmla="*/ 32193 w 765797"/>
                <a:gd name="connsiteY90" fmla="*/ 381645 h 497902"/>
                <a:gd name="connsiteX91" fmla="*/ 26532 w 765797"/>
                <a:gd name="connsiteY91" fmla="*/ 379651 h 497902"/>
                <a:gd name="connsiteX92" fmla="*/ 30693 w 765797"/>
                <a:gd name="connsiteY92" fmla="*/ 368306 h 497902"/>
                <a:gd name="connsiteX93" fmla="*/ 36300 w 765797"/>
                <a:gd name="connsiteY93" fmla="*/ 370442 h 497902"/>
                <a:gd name="connsiteX94" fmla="*/ 32193 w 765797"/>
                <a:gd name="connsiteY94" fmla="*/ 381645 h 497902"/>
                <a:gd name="connsiteX95" fmla="*/ 642989 w 765797"/>
                <a:gd name="connsiteY95" fmla="*/ 372850 h 497902"/>
                <a:gd name="connsiteX96" fmla="*/ 637556 w 765797"/>
                <a:gd name="connsiteY96" fmla="*/ 370298 h 497902"/>
                <a:gd name="connsiteX97" fmla="*/ 642179 w 765797"/>
                <a:gd name="connsiteY97" fmla="*/ 359460 h 497902"/>
                <a:gd name="connsiteX98" fmla="*/ 647779 w 765797"/>
                <a:gd name="connsiteY98" fmla="*/ 361616 h 497902"/>
                <a:gd name="connsiteX99" fmla="*/ 642989 w 765797"/>
                <a:gd name="connsiteY99" fmla="*/ 372850 h 497902"/>
                <a:gd name="connsiteX100" fmla="*/ 375501 w 765797"/>
                <a:gd name="connsiteY100" fmla="*/ 364421 h 497902"/>
                <a:gd name="connsiteX101" fmla="*/ 369757 w 765797"/>
                <a:gd name="connsiteY101" fmla="*/ 353655 h 497902"/>
                <a:gd name="connsiteX102" fmla="*/ 375147 w 765797"/>
                <a:gd name="connsiteY102" fmla="*/ 351018 h 497902"/>
                <a:gd name="connsiteX103" fmla="*/ 380694 w 765797"/>
                <a:gd name="connsiteY103" fmla="*/ 361409 h 497902"/>
                <a:gd name="connsiteX104" fmla="*/ 375501 w 765797"/>
                <a:gd name="connsiteY104" fmla="*/ 364421 h 497902"/>
                <a:gd name="connsiteX105" fmla="*/ 40685 w 765797"/>
                <a:gd name="connsiteY105" fmla="*/ 359340 h 497902"/>
                <a:gd name="connsiteX106" fmla="*/ 35130 w 765797"/>
                <a:gd name="connsiteY106" fmla="*/ 357066 h 497902"/>
                <a:gd name="connsiteX107" fmla="*/ 39854 w 765797"/>
                <a:gd name="connsiteY107" fmla="*/ 345943 h 497902"/>
                <a:gd name="connsiteX108" fmla="*/ 45344 w 765797"/>
                <a:gd name="connsiteY108" fmla="*/ 348361 h 497902"/>
                <a:gd name="connsiteX109" fmla="*/ 40685 w 765797"/>
                <a:gd name="connsiteY109" fmla="*/ 359340 h 497902"/>
                <a:gd name="connsiteX110" fmla="*/ 651769 w 765797"/>
                <a:gd name="connsiteY110" fmla="*/ 350085 h 497902"/>
                <a:gd name="connsiteX111" fmla="*/ 646034 w 765797"/>
                <a:gd name="connsiteY111" fmla="*/ 348319 h 497902"/>
                <a:gd name="connsiteX112" fmla="*/ 649117 w 765797"/>
                <a:gd name="connsiteY112" fmla="*/ 336935 h 497902"/>
                <a:gd name="connsiteX113" fmla="*/ 654958 w 765797"/>
                <a:gd name="connsiteY113" fmla="*/ 338299 h 497902"/>
                <a:gd name="connsiteX114" fmla="*/ 651769 w 765797"/>
                <a:gd name="connsiteY114" fmla="*/ 350085 h 497902"/>
                <a:gd name="connsiteX115" fmla="*/ 364774 w 765797"/>
                <a:gd name="connsiteY115" fmla="*/ 342511 h 497902"/>
                <a:gd name="connsiteX116" fmla="*/ 363025 w 765797"/>
                <a:gd name="connsiteY116" fmla="*/ 338042 h 497902"/>
                <a:gd name="connsiteX117" fmla="*/ 360563 w 765797"/>
                <a:gd name="connsiteY117" fmla="*/ 331076 h 497902"/>
                <a:gd name="connsiteX118" fmla="*/ 366256 w 765797"/>
                <a:gd name="connsiteY118" fmla="*/ 329180 h 497902"/>
                <a:gd name="connsiteX119" fmla="*/ 368644 w 765797"/>
                <a:gd name="connsiteY119" fmla="*/ 335930 h 497902"/>
                <a:gd name="connsiteX120" fmla="*/ 370333 w 765797"/>
                <a:gd name="connsiteY120" fmla="*/ 340255 h 497902"/>
                <a:gd name="connsiteX121" fmla="*/ 364774 w 765797"/>
                <a:gd name="connsiteY121" fmla="*/ 342511 h 497902"/>
                <a:gd name="connsiteX122" fmla="*/ 50290 w 765797"/>
                <a:gd name="connsiteY122" fmla="*/ 337505 h 497902"/>
                <a:gd name="connsiteX123" fmla="*/ 44864 w 765797"/>
                <a:gd name="connsiteY123" fmla="*/ 334943 h 497902"/>
                <a:gd name="connsiteX124" fmla="*/ 50170 w 765797"/>
                <a:gd name="connsiteY124" fmla="*/ 324084 h 497902"/>
                <a:gd name="connsiteX125" fmla="*/ 55525 w 765797"/>
                <a:gd name="connsiteY125" fmla="*/ 326790 h 497902"/>
                <a:gd name="connsiteX126" fmla="*/ 50290 w 765797"/>
                <a:gd name="connsiteY126" fmla="*/ 337505 h 497902"/>
                <a:gd name="connsiteX127" fmla="*/ 657342 w 765797"/>
                <a:gd name="connsiteY127" fmla="*/ 326331 h 497902"/>
                <a:gd name="connsiteX128" fmla="*/ 651418 w 765797"/>
                <a:gd name="connsiteY128" fmla="*/ 325365 h 497902"/>
                <a:gd name="connsiteX129" fmla="*/ 652909 w 765797"/>
                <a:gd name="connsiteY129" fmla="*/ 313669 h 497902"/>
                <a:gd name="connsiteX130" fmla="*/ 658884 w 765797"/>
                <a:gd name="connsiteY130" fmla="*/ 314218 h 497902"/>
                <a:gd name="connsiteX131" fmla="*/ 657342 w 765797"/>
                <a:gd name="connsiteY131" fmla="*/ 326331 h 497902"/>
                <a:gd name="connsiteX132" fmla="*/ 357083 w 765797"/>
                <a:gd name="connsiteY132" fmla="*/ 319401 h 497902"/>
                <a:gd name="connsiteX133" fmla="*/ 354344 w 765797"/>
                <a:gd name="connsiteY133" fmla="*/ 307534 h 497902"/>
                <a:gd name="connsiteX134" fmla="*/ 360227 w 765797"/>
                <a:gd name="connsiteY134" fmla="*/ 306365 h 497902"/>
                <a:gd name="connsiteX135" fmla="*/ 362885 w 765797"/>
                <a:gd name="connsiteY135" fmla="*/ 317871 h 497902"/>
                <a:gd name="connsiteX136" fmla="*/ 357083 w 765797"/>
                <a:gd name="connsiteY136" fmla="*/ 319401 h 497902"/>
                <a:gd name="connsiteX137" fmla="*/ 61044 w 765797"/>
                <a:gd name="connsiteY137" fmla="*/ 316234 h 497902"/>
                <a:gd name="connsiteX138" fmla="*/ 55771 w 765797"/>
                <a:gd name="connsiteY138" fmla="*/ 313375 h 497902"/>
                <a:gd name="connsiteX139" fmla="*/ 61677 w 765797"/>
                <a:gd name="connsiteY139" fmla="*/ 302825 h 497902"/>
                <a:gd name="connsiteX140" fmla="*/ 66867 w 765797"/>
                <a:gd name="connsiteY140" fmla="*/ 305831 h 497902"/>
                <a:gd name="connsiteX141" fmla="*/ 61044 w 765797"/>
                <a:gd name="connsiteY141" fmla="*/ 316234 h 497902"/>
                <a:gd name="connsiteX142" fmla="*/ 659559 w 765797"/>
                <a:gd name="connsiteY142" fmla="*/ 302012 h 497902"/>
                <a:gd name="connsiteX143" fmla="*/ 653560 w 765797"/>
                <a:gd name="connsiteY143" fmla="*/ 301901 h 497902"/>
                <a:gd name="connsiteX144" fmla="*/ 653584 w 765797"/>
                <a:gd name="connsiteY144" fmla="*/ 299096 h 497902"/>
                <a:gd name="connsiteX145" fmla="*/ 653320 w 765797"/>
                <a:gd name="connsiteY145" fmla="*/ 290139 h 497902"/>
                <a:gd name="connsiteX146" fmla="*/ 659307 w 765797"/>
                <a:gd name="connsiteY146" fmla="*/ 289779 h 497902"/>
                <a:gd name="connsiteX147" fmla="*/ 659583 w 765797"/>
                <a:gd name="connsiteY147" fmla="*/ 299087 h 497902"/>
                <a:gd name="connsiteX148" fmla="*/ 659559 w 765797"/>
                <a:gd name="connsiteY148" fmla="*/ 302012 h 497902"/>
                <a:gd name="connsiteX149" fmla="*/ 72986 w 765797"/>
                <a:gd name="connsiteY149" fmla="*/ 295611 h 497902"/>
                <a:gd name="connsiteX150" fmla="*/ 67884 w 765797"/>
                <a:gd name="connsiteY150" fmla="*/ 292452 h 497902"/>
                <a:gd name="connsiteX151" fmla="*/ 74405 w 765797"/>
                <a:gd name="connsiteY151" fmla="*/ 282265 h 497902"/>
                <a:gd name="connsiteX152" fmla="*/ 79408 w 765797"/>
                <a:gd name="connsiteY152" fmla="*/ 285577 h 497902"/>
                <a:gd name="connsiteX153" fmla="*/ 72986 w 765797"/>
                <a:gd name="connsiteY153" fmla="*/ 295611 h 497902"/>
                <a:gd name="connsiteX154" fmla="*/ 352343 w 765797"/>
                <a:gd name="connsiteY154" fmla="*/ 295515 h 497902"/>
                <a:gd name="connsiteX155" fmla="*/ 351084 w 765797"/>
                <a:gd name="connsiteY155" fmla="*/ 283405 h 497902"/>
                <a:gd name="connsiteX156" fmla="*/ 357065 w 765797"/>
                <a:gd name="connsiteY156" fmla="*/ 282964 h 497902"/>
                <a:gd name="connsiteX157" fmla="*/ 358289 w 765797"/>
                <a:gd name="connsiteY157" fmla="*/ 294714 h 497902"/>
                <a:gd name="connsiteX158" fmla="*/ 352343 w 765797"/>
                <a:gd name="connsiteY158" fmla="*/ 295515 h 497902"/>
                <a:gd name="connsiteX159" fmla="*/ 652141 w 765797"/>
                <a:gd name="connsiteY159" fmla="*/ 278452 h 497902"/>
                <a:gd name="connsiteX160" fmla="*/ 649966 w 765797"/>
                <a:gd name="connsiteY160" fmla="*/ 266933 h 497902"/>
                <a:gd name="connsiteX161" fmla="*/ 655801 w 765797"/>
                <a:gd name="connsiteY161" fmla="*/ 265550 h 497902"/>
                <a:gd name="connsiteX162" fmla="*/ 658080 w 765797"/>
                <a:gd name="connsiteY162" fmla="*/ 277603 h 497902"/>
                <a:gd name="connsiteX163" fmla="*/ 652141 w 765797"/>
                <a:gd name="connsiteY163" fmla="*/ 278452 h 497902"/>
                <a:gd name="connsiteX164" fmla="*/ 86137 w 765797"/>
                <a:gd name="connsiteY164" fmla="*/ 275756 h 497902"/>
                <a:gd name="connsiteX165" fmla="*/ 81238 w 765797"/>
                <a:gd name="connsiteY165" fmla="*/ 272288 h 497902"/>
                <a:gd name="connsiteX166" fmla="*/ 88390 w 765797"/>
                <a:gd name="connsiteY166" fmla="*/ 262530 h 497902"/>
                <a:gd name="connsiteX167" fmla="*/ 93171 w 765797"/>
                <a:gd name="connsiteY167" fmla="*/ 266153 h 497902"/>
                <a:gd name="connsiteX168" fmla="*/ 86137 w 765797"/>
                <a:gd name="connsiteY168" fmla="*/ 275756 h 497902"/>
                <a:gd name="connsiteX169" fmla="*/ 350550 w 765797"/>
                <a:gd name="connsiteY169" fmla="*/ 271247 h 497902"/>
                <a:gd name="connsiteX170" fmla="*/ 350526 w 765797"/>
                <a:gd name="connsiteY170" fmla="*/ 268169 h 497902"/>
                <a:gd name="connsiteX171" fmla="*/ 350718 w 765797"/>
                <a:gd name="connsiteY171" fmla="*/ 259083 h 497902"/>
                <a:gd name="connsiteX172" fmla="*/ 356711 w 765797"/>
                <a:gd name="connsiteY172" fmla="*/ 259338 h 497902"/>
                <a:gd name="connsiteX173" fmla="*/ 356522 w 765797"/>
                <a:gd name="connsiteY173" fmla="*/ 268169 h 497902"/>
                <a:gd name="connsiteX174" fmla="*/ 356546 w 765797"/>
                <a:gd name="connsiteY174" fmla="*/ 271160 h 497902"/>
                <a:gd name="connsiteX175" fmla="*/ 350550 w 765797"/>
                <a:gd name="connsiteY175" fmla="*/ 271247 h 497902"/>
                <a:gd name="connsiteX176" fmla="*/ 100508 w 765797"/>
                <a:gd name="connsiteY176" fmla="*/ 256788 h 497902"/>
                <a:gd name="connsiteX177" fmla="*/ 95850 w 765797"/>
                <a:gd name="connsiteY177" fmla="*/ 253006 h 497902"/>
                <a:gd name="connsiteX178" fmla="*/ 103628 w 765797"/>
                <a:gd name="connsiteY178" fmla="*/ 243740 h 497902"/>
                <a:gd name="connsiteX179" fmla="*/ 108158 w 765797"/>
                <a:gd name="connsiteY179" fmla="*/ 247675 h 497902"/>
                <a:gd name="connsiteX180" fmla="*/ 100508 w 765797"/>
                <a:gd name="connsiteY180" fmla="*/ 256788 h 497902"/>
                <a:gd name="connsiteX181" fmla="*/ 646718 w 765797"/>
                <a:gd name="connsiteY181" fmla="*/ 255690 h 497902"/>
                <a:gd name="connsiteX182" fmla="*/ 645023 w 765797"/>
                <a:gd name="connsiteY182" fmla="*/ 251095 h 497902"/>
                <a:gd name="connsiteX183" fmla="*/ 642338 w 765797"/>
                <a:gd name="connsiteY183" fmla="*/ 244873 h 497902"/>
                <a:gd name="connsiteX184" fmla="*/ 647776 w 765797"/>
                <a:gd name="connsiteY184" fmla="*/ 242333 h 497902"/>
                <a:gd name="connsiteX185" fmla="*/ 650599 w 765797"/>
                <a:gd name="connsiteY185" fmla="*/ 248890 h 497902"/>
                <a:gd name="connsiteX186" fmla="*/ 652390 w 765797"/>
                <a:gd name="connsiteY186" fmla="*/ 253738 h 497902"/>
                <a:gd name="connsiteX187" fmla="*/ 646718 w 765797"/>
                <a:gd name="connsiteY187" fmla="*/ 255690 h 497902"/>
                <a:gd name="connsiteX188" fmla="*/ 357545 w 765797"/>
                <a:gd name="connsiteY188" fmla="*/ 247537 h 497902"/>
                <a:gd name="connsiteX189" fmla="*/ 351576 w 765797"/>
                <a:gd name="connsiteY189" fmla="*/ 246958 h 497902"/>
                <a:gd name="connsiteX190" fmla="*/ 353078 w 765797"/>
                <a:gd name="connsiteY190" fmla="*/ 234899 h 497902"/>
                <a:gd name="connsiteX191" fmla="*/ 359009 w 765797"/>
                <a:gd name="connsiteY191" fmla="*/ 235799 h 497902"/>
                <a:gd name="connsiteX192" fmla="*/ 357545 w 765797"/>
                <a:gd name="connsiteY192" fmla="*/ 247537 h 497902"/>
                <a:gd name="connsiteX193" fmla="*/ 116107 w 765797"/>
                <a:gd name="connsiteY193" fmla="*/ 238832 h 497902"/>
                <a:gd name="connsiteX194" fmla="*/ 111718 w 765797"/>
                <a:gd name="connsiteY194" fmla="*/ 234743 h 497902"/>
                <a:gd name="connsiteX195" fmla="*/ 120121 w 765797"/>
                <a:gd name="connsiteY195" fmla="*/ 226035 h 497902"/>
                <a:gd name="connsiteX196" fmla="*/ 124362 w 765797"/>
                <a:gd name="connsiteY196" fmla="*/ 230274 h 497902"/>
                <a:gd name="connsiteX197" fmla="*/ 116107 w 765797"/>
                <a:gd name="connsiteY197" fmla="*/ 238832 h 497902"/>
                <a:gd name="connsiteX198" fmla="*/ 636860 w 765797"/>
                <a:gd name="connsiteY198" fmla="*/ 234557 h 497902"/>
                <a:gd name="connsiteX199" fmla="*/ 630408 w 765797"/>
                <a:gd name="connsiteY199" fmla="*/ 224784 h 497902"/>
                <a:gd name="connsiteX200" fmla="*/ 635265 w 765797"/>
                <a:gd name="connsiteY200" fmla="*/ 221260 h 497902"/>
                <a:gd name="connsiteX201" fmla="*/ 642017 w 765797"/>
                <a:gd name="connsiteY201" fmla="*/ 231489 h 497902"/>
                <a:gd name="connsiteX202" fmla="*/ 636860 w 765797"/>
                <a:gd name="connsiteY202" fmla="*/ 234557 h 497902"/>
                <a:gd name="connsiteX203" fmla="*/ 361076 w 765797"/>
                <a:gd name="connsiteY203" fmla="*/ 224136 h 497902"/>
                <a:gd name="connsiteX204" fmla="*/ 355199 w 765797"/>
                <a:gd name="connsiteY204" fmla="*/ 222939 h 497902"/>
                <a:gd name="connsiteX205" fmla="*/ 357911 w 765797"/>
                <a:gd name="connsiteY205" fmla="*/ 211109 h 497902"/>
                <a:gd name="connsiteX206" fmla="*/ 363724 w 765797"/>
                <a:gd name="connsiteY206" fmla="*/ 212590 h 497902"/>
                <a:gd name="connsiteX207" fmla="*/ 361076 w 765797"/>
                <a:gd name="connsiteY207" fmla="*/ 224136 h 497902"/>
                <a:gd name="connsiteX208" fmla="*/ 132917 w 765797"/>
                <a:gd name="connsiteY208" fmla="*/ 222019 h 497902"/>
                <a:gd name="connsiteX209" fmla="*/ 128829 w 765797"/>
                <a:gd name="connsiteY209" fmla="*/ 217627 h 497902"/>
                <a:gd name="connsiteX210" fmla="*/ 137834 w 765797"/>
                <a:gd name="connsiteY210" fmla="*/ 209540 h 497902"/>
                <a:gd name="connsiteX211" fmla="*/ 141761 w 765797"/>
                <a:gd name="connsiteY211" fmla="*/ 214075 h 497902"/>
                <a:gd name="connsiteX212" fmla="*/ 132917 w 765797"/>
                <a:gd name="connsiteY212" fmla="*/ 222019 h 497902"/>
                <a:gd name="connsiteX213" fmla="*/ 623113 w 765797"/>
                <a:gd name="connsiteY213" fmla="*/ 215587 h 497902"/>
                <a:gd name="connsiteX214" fmla="*/ 615092 w 765797"/>
                <a:gd name="connsiteY214" fmla="*/ 206978 h 497902"/>
                <a:gd name="connsiteX215" fmla="*/ 619327 w 765797"/>
                <a:gd name="connsiteY215" fmla="*/ 202730 h 497902"/>
                <a:gd name="connsiteX216" fmla="*/ 627654 w 765797"/>
                <a:gd name="connsiteY216" fmla="*/ 211670 h 497902"/>
                <a:gd name="connsiteX217" fmla="*/ 623113 w 765797"/>
                <a:gd name="connsiteY217" fmla="*/ 215587 h 497902"/>
                <a:gd name="connsiteX218" fmla="*/ 150880 w 765797"/>
                <a:gd name="connsiteY218" fmla="*/ 206459 h 497902"/>
                <a:gd name="connsiteX219" fmla="*/ 147124 w 765797"/>
                <a:gd name="connsiteY219" fmla="*/ 201783 h 497902"/>
                <a:gd name="connsiteX220" fmla="*/ 156693 w 765797"/>
                <a:gd name="connsiteY220" fmla="*/ 194373 h 497902"/>
                <a:gd name="connsiteX221" fmla="*/ 160278 w 765797"/>
                <a:gd name="connsiteY221" fmla="*/ 199185 h 497902"/>
                <a:gd name="connsiteX222" fmla="*/ 150880 w 765797"/>
                <a:gd name="connsiteY222" fmla="*/ 206459 h 497902"/>
                <a:gd name="connsiteX223" fmla="*/ 366916 w 765797"/>
                <a:gd name="connsiteY223" fmla="*/ 201174 h 497902"/>
                <a:gd name="connsiteX224" fmla="*/ 361181 w 765797"/>
                <a:gd name="connsiteY224" fmla="*/ 199422 h 497902"/>
                <a:gd name="connsiteX225" fmla="*/ 364981 w 765797"/>
                <a:gd name="connsiteY225" fmla="*/ 187906 h 497902"/>
                <a:gd name="connsiteX226" fmla="*/ 370636 w 765797"/>
                <a:gd name="connsiteY226" fmla="*/ 189913 h 497902"/>
                <a:gd name="connsiteX227" fmla="*/ 366916 w 765797"/>
                <a:gd name="connsiteY227" fmla="*/ 201174 h 497902"/>
                <a:gd name="connsiteX228" fmla="*/ 606455 w 765797"/>
                <a:gd name="connsiteY228" fmla="*/ 198939 h 497902"/>
                <a:gd name="connsiteX229" fmla="*/ 597312 w 765797"/>
                <a:gd name="connsiteY229" fmla="*/ 191460 h 497902"/>
                <a:gd name="connsiteX230" fmla="*/ 600969 w 765797"/>
                <a:gd name="connsiteY230" fmla="*/ 186703 h 497902"/>
                <a:gd name="connsiteX231" fmla="*/ 610400 w 765797"/>
                <a:gd name="connsiteY231" fmla="*/ 194415 h 497902"/>
                <a:gd name="connsiteX232" fmla="*/ 606455 w 765797"/>
                <a:gd name="connsiteY232" fmla="*/ 198939 h 497902"/>
                <a:gd name="connsiteX233" fmla="*/ 169940 w 765797"/>
                <a:gd name="connsiteY233" fmla="*/ 192270 h 497902"/>
                <a:gd name="connsiteX234" fmla="*/ 166535 w 765797"/>
                <a:gd name="connsiteY234" fmla="*/ 187330 h 497902"/>
                <a:gd name="connsiteX235" fmla="*/ 176629 w 765797"/>
                <a:gd name="connsiteY235" fmla="*/ 180653 h 497902"/>
                <a:gd name="connsiteX236" fmla="*/ 179845 w 765797"/>
                <a:gd name="connsiteY236" fmla="*/ 185716 h 497902"/>
                <a:gd name="connsiteX237" fmla="*/ 169940 w 765797"/>
                <a:gd name="connsiteY237" fmla="*/ 192270 h 497902"/>
                <a:gd name="connsiteX238" fmla="*/ 587737 w 765797"/>
                <a:gd name="connsiteY238" fmla="*/ 184522 h 497902"/>
                <a:gd name="connsiteX239" fmla="*/ 577790 w 765797"/>
                <a:gd name="connsiteY239" fmla="*/ 178088 h 497902"/>
                <a:gd name="connsiteX240" fmla="*/ 580919 w 765797"/>
                <a:gd name="connsiteY240" fmla="*/ 172970 h 497902"/>
                <a:gd name="connsiteX241" fmla="*/ 591124 w 765797"/>
                <a:gd name="connsiteY241" fmla="*/ 179567 h 497902"/>
                <a:gd name="connsiteX242" fmla="*/ 587737 w 765797"/>
                <a:gd name="connsiteY242" fmla="*/ 184522 h 497902"/>
                <a:gd name="connsiteX243" fmla="*/ 189990 w 765797"/>
                <a:gd name="connsiteY243" fmla="*/ 179537 h 497902"/>
                <a:gd name="connsiteX244" fmla="*/ 186966 w 765797"/>
                <a:gd name="connsiteY244" fmla="*/ 174353 h 497902"/>
                <a:gd name="connsiteX245" fmla="*/ 190371 w 765797"/>
                <a:gd name="connsiteY245" fmla="*/ 172391 h 497902"/>
                <a:gd name="connsiteX246" fmla="*/ 197531 w 765797"/>
                <a:gd name="connsiteY246" fmla="*/ 168441 h 497902"/>
                <a:gd name="connsiteX247" fmla="*/ 200366 w 765797"/>
                <a:gd name="connsiteY247" fmla="*/ 173729 h 497902"/>
                <a:gd name="connsiteX248" fmla="*/ 193332 w 765797"/>
                <a:gd name="connsiteY248" fmla="*/ 177608 h 497902"/>
                <a:gd name="connsiteX249" fmla="*/ 189990 w 765797"/>
                <a:gd name="connsiteY249" fmla="*/ 179537 h 497902"/>
                <a:gd name="connsiteX250" fmla="*/ 374838 w 765797"/>
                <a:gd name="connsiteY250" fmla="*/ 178820 h 497902"/>
                <a:gd name="connsiteX251" fmla="*/ 369277 w 765797"/>
                <a:gd name="connsiteY251" fmla="*/ 176570 h 497902"/>
                <a:gd name="connsiteX252" fmla="*/ 374055 w 765797"/>
                <a:gd name="connsiteY252" fmla="*/ 165426 h 497902"/>
                <a:gd name="connsiteX253" fmla="*/ 379521 w 765797"/>
                <a:gd name="connsiteY253" fmla="*/ 167904 h 497902"/>
                <a:gd name="connsiteX254" fmla="*/ 374838 w 765797"/>
                <a:gd name="connsiteY254" fmla="*/ 178820 h 497902"/>
                <a:gd name="connsiteX255" fmla="*/ 567528 w 765797"/>
                <a:gd name="connsiteY255" fmla="*/ 172142 h 497902"/>
                <a:gd name="connsiteX256" fmla="*/ 557002 w 765797"/>
                <a:gd name="connsiteY256" fmla="*/ 166659 h 497902"/>
                <a:gd name="connsiteX257" fmla="*/ 559657 w 765797"/>
                <a:gd name="connsiteY257" fmla="*/ 161280 h 497902"/>
                <a:gd name="connsiteX258" fmla="*/ 570417 w 765797"/>
                <a:gd name="connsiteY258" fmla="*/ 166884 h 497902"/>
                <a:gd name="connsiteX259" fmla="*/ 567528 w 765797"/>
                <a:gd name="connsiteY259" fmla="*/ 172142 h 497902"/>
                <a:gd name="connsiteX260" fmla="*/ 210940 w 765797"/>
                <a:gd name="connsiteY260" fmla="*/ 168300 h 497902"/>
                <a:gd name="connsiteX261" fmla="*/ 208297 w 765797"/>
                <a:gd name="connsiteY261" fmla="*/ 162912 h 497902"/>
                <a:gd name="connsiteX262" fmla="*/ 219252 w 765797"/>
                <a:gd name="connsiteY262" fmla="*/ 157771 h 497902"/>
                <a:gd name="connsiteX263" fmla="*/ 221706 w 765797"/>
                <a:gd name="connsiteY263" fmla="*/ 163245 h 497902"/>
                <a:gd name="connsiteX264" fmla="*/ 210940 w 765797"/>
                <a:gd name="connsiteY264" fmla="*/ 168300 h 497902"/>
                <a:gd name="connsiteX265" fmla="*/ 546248 w 765797"/>
                <a:gd name="connsiteY265" fmla="*/ 161616 h 497902"/>
                <a:gd name="connsiteX266" fmla="*/ 535296 w 765797"/>
                <a:gd name="connsiteY266" fmla="*/ 156994 h 497902"/>
                <a:gd name="connsiteX267" fmla="*/ 537522 w 765797"/>
                <a:gd name="connsiteY267" fmla="*/ 151423 h 497902"/>
                <a:gd name="connsiteX268" fmla="*/ 548687 w 765797"/>
                <a:gd name="connsiteY268" fmla="*/ 156136 h 497902"/>
                <a:gd name="connsiteX269" fmla="*/ 546248 w 765797"/>
                <a:gd name="connsiteY269" fmla="*/ 161616 h 497902"/>
                <a:gd name="connsiteX270" fmla="*/ 232649 w 765797"/>
                <a:gd name="connsiteY270" fmla="*/ 158566 h 497902"/>
                <a:gd name="connsiteX271" fmla="*/ 230381 w 765797"/>
                <a:gd name="connsiteY271" fmla="*/ 153010 h 497902"/>
                <a:gd name="connsiteX272" fmla="*/ 241660 w 765797"/>
                <a:gd name="connsiteY272" fmla="*/ 148628 h 497902"/>
                <a:gd name="connsiteX273" fmla="*/ 243739 w 765797"/>
                <a:gd name="connsiteY273" fmla="*/ 154255 h 497902"/>
                <a:gd name="connsiteX274" fmla="*/ 232649 w 765797"/>
                <a:gd name="connsiteY274" fmla="*/ 158566 h 497902"/>
                <a:gd name="connsiteX275" fmla="*/ 384650 w 765797"/>
                <a:gd name="connsiteY275" fmla="*/ 157189 h 497902"/>
                <a:gd name="connsiteX276" fmla="*/ 379290 w 765797"/>
                <a:gd name="connsiteY276" fmla="*/ 154495 h 497902"/>
                <a:gd name="connsiteX277" fmla="*/ 384962 w 765797"/>
                <a:gd name="connsiteY277" fmla="*/ 143777 h 497902"/>
                <a:gd name="connsiteX278" fmla="*/ 390206 w 765797"/>
                <a:gd name="connsiteY278" fmla="*/ 146690 h 497902"/>
                <a:gd name="connsiteX279" fmla="*/ 384650 w 765797"/>
                <a:gd name="connsiteY279" fmla="*/ 157189 h 497902"/>
                <a:gd name="connsiteX280" fmla="*/ 524176 w 765797"/>
                <a:gd name="connsiteY280" fmla="*/ 152776 h 497902"/>
                <a:gd name="connsiteX281" fmla="*/ 512909 w 765797"/>
                <a:gd name="connsiteY281" fmla="*/ 148949 h 497902"/>
                <a:gd name="connsiteX282" fmla="*/ 514742 w 765797"/>
                <a:gd name="connsiteY282" fmla="*/ 143237 h 497902"/>
                <a:gd name="connsiteX283" fmla="*/ 526201 w 765797"/>
                <a:gd name="connsiteY283" fmla="*/ 147134 h 497902"/>
                <a:gd name="connsiteX284" fmla="*/ 524176 w 765797"/>
                <a:gd name="connsiteY284" fmla="*/ 152776 h 497902"/>
                <a:gd name="connsiteX285" fmla="*/ 254961 w 765797"/>
                <a:gd name="connsiteY285" fmla="*/ 150316 h 497902"/>
                <a:gd name="connsiteX286" fmla="*/ 253068 w 765797"/>
                <a:gd name="connsiteY286" fmla="*/ 144626 h 497902"/>
                <a:gd name="connsiteX287" fmla="*/ 264599 w 765797"/>
                <a:gd name="connsiteY287" fmla="*/ 140987 h 497902"/>
                <a:gd name="connsiteX288" fmla="*/ 266315 w 765797"/>
                <a:gd name="connsiteY288" fmla="*/ 146735 h 497902"/>
                <a:gd name="connsiteX289" fmla="*/ 254961 w 765797"/>
                <a:gd name="connsiteY289" fmla="*/ 150316 h 497902"/>
                <a:gd name="connsiteX290" fmla="*/ 501516 w 765797"/>
                <a:gd name="connsiteY290" fmla="*/ 145493 h 497902"/>
                <a:gd name="connsiteX291" fmla="*/ 490018 w 765797"/>
                <a:gd name="connsiteY291" fmla="*/ 142400 h 497902"/>
                <a:gd name="connsiteX292" fmla="*/ 491488 w 765797"/>
                <a:gd name="connsiteY292" fmla="*/ 136584 h 497902"/>
                <a:gd name="connsiteX293" fmla="*/ 503169 w 765797"/>
                <a:gd name="connsiteY293" fmla="*/ 139724 h 497902"/>
                <a:gd name="connsiteX294" fmla="*/ 501516 w 765797"/>
                <a:gd name="connsiteY294" fmla="*/ 145493 h 497902"/>
                <a:gd name="connsiteX295" fmla="*/ 277780 w 765797"/>
                <a:gd name="connsiteY295" fmla="*/ 143504 h 497902"/>
                <a:gd name="connsiteX296" fmla="*/ 276238 w 765797"/>
                <a:gd name="connsiteY296" fmla="*/ 137706 h 497902"/>
                <a:gd name="connsiteX297" fmla="*/ 287970 w 765797"/>
                <a:gd name="connsiteY297" fmla="*/ 134784 h 497902"/>
                <a:gd name="connsiteX298" fmla="*/ 289328 w 765797"/>
                <a:gd name="connsiteY298" fmla="*/ 140627 h 497902"/>
                <a:gd name="connsiteX299" fmla="*/ 277780 w 765797"/>
                <a:gd name="connsiteY299" fmla="*/ 143504 h 497902"/>
                <a:gd name="connsiteX300" fmla="*/ 478431 w 765797"/>
                <a:gd name="connsiteY300" fmla="*/ 139661 h 497902"/>
                <a:gd name="connsiteX301" fmla="*/ 466759 w 765797"/>
                <a:gd name="connsiteY301" fmla="*/ 137268 h 497902"/>
                <a:gd name="connsiteX302" fmla="*/ 467877 w 765797"/>
                <a:gd name="connsiteY302" fmla="*/ 131373 h 497902"/>
                <a:gd name="connsiteX303" fmla="*/ 479723 w 765797"/>
                <a:gd name="connsiteY303" fmla="*/ 133803 h 497902"/>
                <a:gd name="connsiteX304" fmla="*/ 478431 w 765797"/>
                <a:gd name="connsiteY304" fmla="*/ 139661 h 497902"/>
                <a:gd name="connsiteX305" fmla="*/ 300970 w 765797"/>
                <a:gd name="connsiteY305" fmla="*/ 138099 h 497902"/>
                <a:gd name="connsiteX306" fmla="*/ 299782 w 765797"/>
                <a:gd name="connsiteY306" fmla="*/ 132219 h 497902"/>
                <a:gd name="connsiteX307" fmla="*/ 311667 w 765797"/>
                <a:gd name="connsiteY307" fmla="*/ 129999 h 497902"/>
                <a:gd name="connsiteX308" fmla="*/ 312681 w 765797"/>
                <a:gd name="connsiteY308" fmla="*/ 135912 h 497902"/>
                <a:gd name="connsiteX309" fmla="*/ 300970 w 765797"/>
                <a:gd name="connsiteY309" fmla="*/ 138099 h 497902"/>
                <a:gd name="connsiteX310" fmla="*/ 396172 w 765797"/>
                <a:gd name="connsiteY310" fmla="*/ 136416 h 497902"/>
                <a:gd name="connsiteX311" fmla="*/ 391046 w 765797"/>
                <a:gd name="connsiteY311" fmla="*/ 133299 h 497902"/>
                <a:gd name="connsiteX312" fmla="*/ 397012 w 765797"/>
                <a:gd name="connsiteY312" fmla="*/ 123880 h 497902"/>
                <a:gd name="connsiteX313" fmla="*/ 407922 w 765797"/>
                <a:gd name="connsiteY313" fmla="*/ 124285 h 497902"/>
                <a:gd name="connsiteX314" fmla="*/ 407625 w 765797"/>
                <a:gd name="connsiteY314" fmla="*/ 130278 h 497902"/>
                <a:gd name="connsiteX315" fmla="*/ 400204 w 765797"/>
                <a:gd name="connsiteY315" fmla="*/ 129972 h 497902"/>
                <a:gd name="connsiteX316" fmla="*/ 396172 w 765797"/>
                <a:gd name="connsiteY316" fmla="*/ 136416 h 497902"/>
                <a:gd name="connsiteX317" fmla="*/ 455024 w 765797"/>
                <a:gd name="connsiteY317" fmla="*/ 135210 h 497902"/>
                <a:gd name="connsiteX318" fmla="*/ 443229 w 765797"/>
                <a:gd name="connsiteY318" fmla="*/ 133485 h 497902"/>
                <a:gd name="connsiteX319" fmla="*/ 444015 w 765797"/>
                <a:gd name="connsiteY319" fmla="*/ 127540 h 497902"/>
                <a:gd name="connsiteX320" fmla="*/ 455972 w 765797"/>
                <a:gd name="connsiteY320" fmla="*/ 129288 h 497902"/>
                <a:gd name="connsiteX321" fmla="*/ 455024 w 765797"/>
                <a:gd name="connsiteY321" fmla="*/ 135210 h 497902"/>
                <a:gd name="connsiteX322" fmla="*/ 324446 w 765797"/>
                <a:gd name="connsiteY322" fmla="*/ 134061 h 497902"/>
                <a:gd name="connsiteX323" fmla="*/ 323597 w 765797"/>
                <a:gd name="connsiteY323" fmla="*/ 128122 h 497902"/>
                <a:gd name="connsiteX324" fmla="*/ 335584 w 765797"/>
                <a:gd name="connsiteY324" fmla="*/ 126583 h 497902"/>
                <a:gd name="connsiteX325" fmla="*/ 336265 w 765797"/>
                <a:gd name="connsiteY325" fmla="*/ 132543 h 497902"/>
                <a:gd name="connsiteX326" fmla="*/ 324446 w 765797"/>
                <a:gd name="connsiteY326" fmla="*/ 134061 h 497902"/>
                <a:gd name="connsiteX327" fmla="*/ 431392 w 765797"/>
                <a:gd name="connsiteY327" fmla="*/ 132093 h 497902"/>
                <a:gd name="connsiteX328" fmla="*/ 419522 w 765797"/>
                <a:gd name="connsiteY328" fmla="*/ 131025 h 497902"/>
                <a:gd name="connsiteX329" fmla="*/ 419978 w 765797"/>
                <a:gd name="connsiteY329" fmla="*/ 125044 h 497902"/>
                <a:gd name="connsiteX330" fmla="*/ 432013 w 765797"/>
                <a:gd name="connsiteY330" fmla="*/ 126127 h 497902"/>
                <a:gd name="connsiteX331" fmla="*/ 431392 w 765797"/>
                <a:gd name="connsiteY331" fmla="*/ 132093 h 497902"/>
                <a:gd name="connsiteX332" fmla="*/ 348120 w 765797"/>
                <a:gd name="connsiteY332" fmla="*/ 131355 h 497902"/>
                <a:gd name="connsiteX333" fmla="*/ 347604 w 765797"/>
                <a:gd name="connsiteY333" fmla="*/ 125380 h 497902"/>
                <a:gd name="connsiteX334" fmla="*/ 359654 w 765797"/>
                <a:gd name="connsiteY334" fmla="*/ 124504 h 497902"/>
                <a:gd name="connsiteX335" fmla="*/ 360005 w 765797"/>
                <a:gd name="connsiteY335" fmla="*/ 130491 h 497902"/>
                <a:gd name="connsiteX336" fmla="*/ 348120 w 765797"/>
                <a:gd name="connsiteY336" fmla="*/ 131355 h 497902"/>
                <a:gd name="connsiteX337" fmla="*/ 371914 w 765797"/>
                <a:gd name="connsiteY337" fmla="*/ 129957 h 497902"/>
                <a:gd name="connsiteX338" fmla="*/ 371722 w 765797"/>
                <a:gd name="connsiteY338" fmla="*/ 123961 h 497902"/>
                <a:gd name="connsiteX339" fmla="*/ 383799 w 765797"/>
                <a:gd name="connsiteY339" fmla="*/ 123742 h 497902"/>
                <a:gd name="connsiteX340" fmla="*/ 383829 w 765797"/>
                <a:gd name="connsiteY340" fmla="*/ 129741 h 497902"/>
                <a:gd name="connsiteX341" fmla="*/ 371914 w 765797"/>
                <a:gd name="connsiteY341" fmla="*/ 129957 h 497902"/>
                <a:gd name="connsiteX342" fmla="*/ 409323 w 765797"/>
                <a:gd name="connsiteY342" fmla="*/ 116624 h 497902"/>
                <a:gd name="connsiteX343" fmla="*/ 404461 w 765797"/>
                <a:gd name="connsiteY343" fmla="*/ 113108 h 497902"/>
                <a:gd name="connsiteX344" fmla="*/ 411774 w 765797"/>
                <a:gd name="connsiteY344" fmla="*/ 103431 h 497902"/>
                <a:gd name="connsiteX345" fmla="*/ 416483 w 765797"/>
                <a:gd name="connsiteY345" fmla="*/ 107148 h 497902"/>
                <a:gd name="connsiteX346" fmla="*/ 409323 w 765797"/>
                <a:gd name="connsiteY346" fmla="*/ 116624 h 497902"/>
                <a:gd name="connsiteX347" fmla="*/ 424031 w 765797"/>
                <a:gd name="connsiteY347" fmla="*/ 97992 h 497902"/>
                <a:gd name="connsiteX348" fmla="*/ 419489 w 765797"/>
                <a:gd name="connsiteY348" fmla="*/ 94075 h 497902"/>
                <a:gd name="connsiteX349" fmla="*/ 427639 w 765797"/>
                <a:gd name="connsiteY349" fmla="*/ 85070 h 497902"/>
                <a:gd name="connsiteX350" fmla="*/ 431986 w 765797"/>
                <a:gd name="connsiteY350" fmla="*/ 89200 h 497902"/>
                <a:gd name="connsiteX351" fmla="*/ 424031 w 765797"/>
                <a:gd name="connsiteY351" fmla="*/ 97992 h 497902"/>
                <a:gd name="connsiteX352" fmla="*/ 440367 w 765797"/>
                <a:gd name="connsiteY352" fmla="*/ 80816 h 497902"/>
                <a:gd name="connsiteX353" fmla="*/ 436230 w 765797"/>
                <a:gd name="connsiteY353" fmla="*/ 76472 h 497902"/>
                <a:gd name="connsiteX354" fmla="*/ 445209 w 765797"/>
                <a:gd name="connsiteY354" fmla="*/ 68310 h 497902"/>
                <a:gd name="connsiteX355" fmla="*/ 449141 w 765797"/>
                <a:gd name="connsiteY355" fmla="*/ 72846 h 497902"/>
                <a:gd name="connsiteX356" fmla="*/ 440367 w 765797"/>
                <a:gd name="connsiteY356" fmla="*/ 80816 h 497902"/>
                <a:gd name="connsiteX357" fmla="*/ 458278 w 765797"/>
                <a:gd name="connsiteY357" fmla="*/ 65295 h 497902"/>
                <a:gd name="connsiteX358" fmla="*/ 454565 w 765797"/>
                <a:gd name="connsiteY358" fmla="*/ 60583 h 497902"/>
                <a:gd name="connsiteX359" fmla="*/ 464269 w 765797"/>
                <a:gd name="connsiteY359" fmla="*/ 53300 h 497902"/>
                <a:gd name="connsiteX360" fmla="*/ 467761 w 765797"/>
                <a:gd name="connsiteY360" fmla="*/ 58180 h 497902"/>
                <a:gd name="connsiteX361" fmla="*/ 458278 w 765797"/>
                <a:gd name="connsiteY361" fmla="*/ 65295 h 497902"/>
                <a:gd name="connsiteX362" fmla="*/ 477567 w 765797"/>
                <a:gd name="connsiteY362" fmla="*/ 51512 h 497902"/>
                <a:gd name="connsiteX363" fmla="*/ 474303 w 765797"/>
                <a:gd name="connsiteY363" fmla="*/ 46475 h 497902"/>
                <a:gd name="connsiteX364" fmla="*/ 484637 w 765797"/>
                <a:gd name="connsiteY364" fmla="*/ 40113 h 497902"/>
                <a:gd name="connsiteX365" fmla="*/ 487667 w 765797"/>
                <a:gd name="connsiteY365" fmla="*/ 45293 h 497902"/>
                <a:gd name="connsiteX366" fmla="*/ 477567 w 765797"/>
                <a:gd name="connsiteY366" fmla="*/ 51512 h 497902"/>
                <a:gd name="connsiteX367" fmla="*/ 498040 w 765797"/>
                <a:gd name="connsiteY367" fmla="*/ 39531 h 497902"/>
                <a:gd name="connsiteX368" fmla="*/ 495244 w 765797"/>
                <a:gd name="connsiteY368" fmla="*/ 34221 h 497902"/>
                <a:gd name="connsiteX369" fmla="*/ 506097 w 765797"/>
                <a:gd name="connsiteY369" fmla="*/ 28807 h 497902"/>
                <a:gd name="connsiteX370" fmla="*/ 508659 w 765797"/>
                <a:gd name="connsiteY370" fmla="*/ 34233 h 497902"/>
                <a:gd name="connsiteX371" fmla="*/ 498040 w 765797"/>
                <a:gd name="connsiteY371" fmla="*/ 39531 h 497902"/>
                <a:gd name="connsiteX372" fmla="*/ 519509 w 765797"/>
                <a:gd name="connsiteY372" fmla="*/ 29401 h 497902"/>
                <a:gd name="connsiteX373" fmla="*/ 517184 w 765797"/>
                <a:gd name="connsiteY373" fmla="*/ 23869 h 497902"/>
                <a:gd name="connsiteX374" fmla="*/ 528460 w 765797"/>
                <a:gd name="connsiteY374" fmla="*/ 19406 h 497902"/>
                <a:gd name="connsiteX375" fmla="*/ 530551 w 765797"/>
                <a:gd name="connsiteY375" fmla="*/ 25030 h 497902"/>
                <a:gd name="connsiteX376" fmla="*/ 519509 w 765797"/>
                <a:gd name="connsiteY376" fmla="*/ 29401 h 497902"/>
                <a:gd name="connsiteX377" fmla="*/ 763796 w 765797"/>
                <a:gd name="connsiteY377" fmla="*/ 27841 h 497902"/>
                <a:gd name="connsiteX378" fmla="*/ 752508 w 765797"/>
                <a:gd name="connsiteY378" fmla="*/ 24028 h 497902"/>
                <a:gd name="connsiteX379" fmla="*/ 754341 w 765797"/>
                <a:gd name="connsiteY379" fmla="*/ 18317 h 497902"/>
                <a:gd name="connsiteX380" fmla="*/ 765797 w 765797"/>
                <a:gd name="connsiteY380" fmla="*/ 22190 h 497902"/>
                <a:gd name="connsiteX381" fmla="*/ 763796 w 765797"/>
                <a:gd name="connsiteY381" fmla="*/ 27841 h 497902"/>
                <a:gd name="connsiteX382" fmla="*/ 541760 w 765797"/>
                <a:gd name="connsiteY382" fmla="*/ 21128 h 497902"/>
                <a:gd name="connsiteX383" fmla="*/ 539904 w 765797"/>
                <a:gd name="connsiteY383" fmla="*/ 15422 h 497902"/>
                <a:gd name="connsiteX384" fmla="*/ 551507 w 765797"/>
                <a:gd name="connsiteY384" fmla="*/ 11907 h 497902"/>
                <a:gd name="connsiteX385" fmla="*/ 553129 w 765797"/>
                <a:gd name="connsiteY385" fmla="*/ 17681 h 497902"/>
                <a:gd name="connsiteX386" fmla="*/ 541760 w 765797"/>
                <a:gd name="connsiteY386" fmla="*/ 21128 h 497902"/>
                <a:gd name="connsiteX387" fmla="*/ 741116 w 765797"/>
                <a:gd name="connsiteY387" fmla="*/ 20561 h 497902"/>
                <a:gd name="connsiteX388" fmla="*/ 729624 w 765797"/>
                <a:gd name="connsiteY388" fmla="*/ 17444 h 497902"/>
                <a:gd name="connsiteX389" fmla="*/ 731099 w 765797"/>
                <a:gd name="connsiteY389" fmla="*/ 11631 h 497902"/>
                <a:gd name="connsiteX390" fmla="*/ 742774 w 765797"/>
                <a:gd name="connsiteY390" fmla="*/ 14795 h 497902"/>
                <a:gd name="connsiteX391" fmla="*/ 741116 w 765797"/>
                <a:gd name="connsiteY391" fmla="*/ 20561 h 497902"/>
                <a:gd name="connsiteX392" fmla="*/ 564633 w 765797"/>
                <a:gd name="connsiteY392" fmla="*/ 14687 h 497902"/>
                <a:gd name="connsiteX393" fmla="*/ 563238 w 765797"/>
                <a:gd name="connsiteY393" fmla="*/ 8853 h 497902"/>
                <a:gd name="connsiteX394" fmla="*/ 575075 w 765797"/>
                <a:gd name="connsiteY394" fmla="*/ 6264 h 497902"/>
                <a:gd name="connsiteX395" fmla="*/ 576248 w 765797"/>
                <a:gd name="connsiteY395" fmla="*/ 12150 h 497902"/>
                <a:gd name="connsiteX396" fmla="*/ 564633 w 765797"/>
                <a:gd name="connsiteY396" fmla="*/ 14687 h 497902"/>
                <a:gd name="connsiteX397" fmla="*/ 718033 w 765797"/>
                <a:gd name="connsiteY397" fmla="*/ 14687 h 497902"/>
                <a:gd name="connsiteX398" fmla="*/ 706367 w 765797"/>
                <a:gd name="connsiteY398" fmla="*/ 12300 h 497902"/>
                <a:gd name="connsiteX399" fmla="*/ 707480 w 765797"/>
                <a:gd name="connsiteY399" fmla="*/ 6402 h 497902"/>
                <a:gd name="connsiteX400" fmla="*/ 719332 w 765797"/>
                <a:gd name="connsiteY400" fmla="*/ 8832 h 497902"/>
                <a:gd name="connsiteX401" fmla="*/ 718033 w 765797"/>
                <a:gd name="connsiteY401" fmla="*/ 14687 h 497902"/>
                <a:gd name="connsiteX402" fmla="*/ 694632 w 765797"/>
                <a:gd name="connsiteY402" fmla="*/ 10278 h 497902"/>
                <a:gd name="connsiteX403" fmla="*/ 682840 w 765797"/>
                <a:gd name="connsiteY403" fmla="*/ 8640 h 497902"/>
                <a:gd name="connsiteX404" fmla="*/ 683566 w 765797"/>
                <a:gd name="connsiteY404" fmla="*/ 2685 h 497902"/>
                <a:gd name="connsiteX405" fmla="*/ 695550 w 765797"/>
                <a:gd name="connsiteY405" fmla="*/ 4350 h 497902"/>
                <a:gd name="connsiteX406" fmla="*/ 694632 w 765797"/>
                <a:gd name="connsiteY406" fmla="*/ 10278 h 497902"/>
                <a:gd name="connsiteX407" fmla="*/ 587953 w 765797"/>
                <a:gd name="connsiteY407" fmla="*/ 10053 h 497902"/>
                <a:gd name="connsiteX408" fmla="*/ 587011 w 765797"/>
                <a:gd name="connsiteY408" fmla="*/ 4128 h 497902"/>
                <a:gd name="connsiteX409" fmla="*/ 599010 w 765797"/>
                <a:gd name="connsiteY409" fmla="*/ 2442 h 497902"/>
                <a:gd name="connsiteX410" fmla="*/ 599730 w 765797"/>
                <a:gd name="connsiteY410" fmla="*/ 8397 h 497902"/>
                <a:gd name="connsiteX411" fmla="*/ 587953 w 765797"/>
                <a:gd name="connsiteY411" fmla="*/ 10053 h 497902"/>
                <a:gd name="connsiteX412" fmla="*/ 671000 w 765797"/>
                <a:gd name="connsiteY412" fmla="*/ 7392 h 497902"/>
                <a:gd name="connsiteX413" fmla="*/ 659133 w 765797"/>
                <a:gd name="connsiteY413" fmla="*/ 6534 h 497902"/>
                <a:gd name="connsiteX414" fmla="*/ 659460 w 765797"/>
                <a:gd name="connsiteY414" fmla="*/ 544 h 497902"/>
                <a:gd name="connsiteX415" fmla="*/ 671531 w 765797"/>
                <a:gd name="connsiteY415" fmla="*/ 1417 h 497902"/>
                <a:gd name="connsiteX416" fmla="*/ 671000 w 765797"/>
                <a:gd name="connsiteY416" fmla="*/ 7392 h 497902"/>
                <a:gd name="connsiteX417" fmla="*/ 611567 w 765797"/>
                <a:gd name="connsiteY417" fmla="*/ 7185 h 497902"/>
                <a:gd name="connsiteX418" fmla="*/ 611063 w 765797"/>
                <a:gd name="connsiteY418" fmla="*/ 1207 h 497902"/>
                <a:gd name="connsiteX419" fmla="*/ 623146 w 765797"/>
                <a:gd name="connsiteY419" fmla="*/ 403 h 497902"/>
                <a:gd name="connsiteX420" fmla="*/ 623440 w 765797"/>
                <a:gd name="connsiteY420" fmla="*/ 6396 h 497902"/>
                <a:gd name="connsiteX421" fmla="*/ 611567 w 765797"/>
                <a:gd name="connsiteY421" fmla="*/ 7185 h 497902"/>
                <a:gd name="connsiteX422" fmla="*/ 647239 w 765797"/>
                <a:gd name="connsiteY422" fmla="*/ 6078 h 497902"/>
                <a:gd name="connsiteX423" fmla="*/ 635334 w 765797"/>
                <a:gd name="connsiteY423" fmla="*/ 6030 h 497902"/>
                <a:gd name="connsiteX424" fmla="*/ 635253 w 765797"/>
                <a:gd name="connsiteY424" fmla="*/ 31 h 497902"/>
                <a:gd name="connsiteX425" fmla="*/ 647368 w 765797"/>
                <a:gd name="connsiteY425" fmla="*/ 79 h 497902"/>
                <a:gd name="connsiteX426" fmla="*/ 647239 w 765797"/>
                <a:gd name="connsiteY426" fmla="*/ 6078 h 497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</a:cxnLst>
              <a:rect l="l" t="t" r="r" b="b"/>
              <a:pathLst>
                <a:path w="765797" h="497902">
                  <a:moveTo>
                    <a:pt x="5975" y="497902"/>
                  </a:moveTo>
                  <a:lnTo>
                    <a:pt x="0" y="497347"/>
                  </a:lnTo>
                  <a:cubicBezTo>
                    <a:pt x="255" y="494603"/>
                    <a:pt x="669" y="490517"/>
                    <a:pt x="1326" y="485286"/>
                  </a:cubicBezTo>
                  <a:lnTo>
                    <a:pt x="7277" y="486035"/>
                  </a:lnTo>
                  <a:cubicBezTo>
                    <a:pt x="6632" y="491183"/>
                    <a:pt x="6224" y="495203"/>
                    <a:pt x="5975" y="497902"/>
                  </a:cubicBezTo>
                  <a:close/>
                  <a:moveTo>
                    <a:pt x="8936" y="474199"/>
                  </a:moveTo>
                  <a:lnTo>
                    <a:pt x="3006" y="473290"/>
                  </a:lnTo>
                  <a:cubicBezTo>
                    <a:pt x="3570" y="469609"/>
                    <a:pt x="4224" y="465619"/>
                    <a:pt x="4989" y="461354"/>
                  </a:cubicBezTo>
                  <a:lnTo>
                    <a:pt x="10895" y="462413"/>
                  </a:lnTo>
                  <a:cubicBezTo>
                    <a:pt x="10145" y="466624"/>
                    <a:pt x="9494" y="470563"/>
                    <a:pt x="8936" y="474199"/>
                  </a:cubicBezTo>
                  <a:close/>
                  <a:moveTo>
                    <a:pt x="13145" y="450672"/>
                  </a:moveTo>
                  <a:lnTo>
                    <a:pt x="7262" y="449484"/>
                  </a:lnTo>
                  <a:cubicBezTo>
                    <a:pt x="8030" y="445695"/>
                    <a:pt x="8876" y="441751"/>
                    <a:pt x="9803" y="437662"/>
                  </a:cubicBezTo>
                  <a:lnTo>
                    <a:pt x="15656" y="438991"/>
                  </a:lnTo>
                  <a:cubicBezTo>
                    <a:pt x="14735" y="443032"/>
                    <a:pt x="13901" y="446928"/>
                    <a:pt x="13145" y="450672"/>
                  </a:cubicBezTo>
                  <a:close/>
                  <a:moveTo>
                    <a:pt x="527497" y="450564"/>
                  </a:moveTo>
                  <a:lnTo>
                    <a:pt x="527314" y="444567"/>
                  </a:lnTo>
                  <a:cubicBezTo>
                    <a:pt x="531246" y="444447"/>
                    <a:pt x="535188" y="444162"/>
                    <a:pt x="539031" y="443725"/>
                  </a:cubicBezTo>
                  <a:lnTo>
                    <a:pt x="539712" y="449685"/>
                  </a:lnTo>
                  <a:cubicBezTo>
                    <a:pt x="535704" y="450144"/>
                    <a:pt x="531594" y="450438"/>
                    <a:pt x="527497" y="450564"/>
                  </a:cubicBezTo>
                  <a:close/>
                  <a:moveTo>
                    <a:pt x="515261" y="450447"/>
                  </a:moveTo>
                  <a:cubicBezTo>
                    <a:pt x="511214" y="450246"/>
                    <a:pt x="507120" y="449886"/>
                    <a:pt x="503085" y="449376"/>
                  </a:cubicBezTo>
                  <a:lnTo>
                    <a:pt x="503835" y="443425"/>
                  </a:lnTo>
                  <a:cubicBezTo>
                    <a:pt x="507720" y="443916"/>
                    <a:pt x="511664" y="444261"/>
                    <a:pt x="515558" y="444456"/>
                  </a:cubicBezTo>
                  <a:lnTo>
                    <a:pt x="515261" y="450447"/>
                  </a:lnTo>
                  <a:close/>
                  <a:moveTo>
                    <a:pt x="551813" y="447774"/>
                  </a:moveTo>
                  <a:lnTo>
                    <a:pt x="550619" y="441895"/>
                  </a:lnTo>
                  <a:cubicBezTo>
                    <a:pt x="554452" y="441115"/>
                    <a:pt x="558280" y="440155"/>
                    <a:pt x="561991" y="439042"/>
                  </a:cubicBezTo>
                  <a:lnTo>
                    <a:pt x="563712" y="444789"/>
                  </a:lnTo>
                  <a:cubicBezTo>
                    <a:pt x="559828" y="445953"/>
                    <a:pt x="555823" y="446958"/>
                    <a:pt x="551813" y="447774"/>
                  </a:cubicBezTo>
                  <a:close/>
                  <a:moveTo>
                    <a:pt x="491023" y="447393"/>
                  </a:moveTo>
                  <a:cubicBezTo>
                    <a:pt x="487070" y="446592"/>
                    <a:pt x="483077" y="445629"/>
                    <a:pt x="479147" y="444531"/>
                  </a:cubicBezTo>
                  <a:lnTo>
                    <a:pt x="480761" y="438754"/>
                  </a:lnTo>
                  <a:cubicBezTo>
                    <a:pt x="484550" y="439813"/>
                    <a:pt x="488402" y="440740"/>
                    <a:pt x="492211" y="441511"/>
                  </a:cubicBezTo>
                  <a:lnTo>
                    <a:pt x="491023" y="447393"/>
                  </a:lnTo>
                  <a:close/>
                  <a:moveTo>
                    <a:pt x="467515" y="440833"/>
                  </a:moveTo>
                  <a:cubicBezTo>
                    <a:pt x="463696" y="439465"/>
                    <a:pt x="459880" y="437950"/>
                    <a:pt x="456173" y="436321"/>
                  </a:cubicBezTo>
                  <a:lnTo>
                    <a:pt x="458581" y="430829"/>
                  </a:lnTo>
                  <a:cubicBezTo>
                    <a:pt x="462163" y="432398"/>
                    <a:pt x="465850" y="433864"/>
                    <a:pt x="469536" y="435184"/>
                  </a:cubicBezTo>
                  <a:lnTo>
                    <a:pt x="467515" y="440833"/>
                  </a:lnTo>
                  <a:close/>
                  <a:moveTo>
                    <a:pt x="575294" y="440707"/>
                  </a:moveTo>
                  <a:lnTo>
                    <a:pt x="573033" y="435148"/>
                  </a:lnTo>
                  <a:cubicBezTo>
                    <a:pt x="576575" y="433705"/>
                    <a:pt x="580070" y="432083"/>
                    <a:pt x="583421" y="430322"/>
                  </a:cubicBezTo>
                  <a:lnTo>
                    <a:pt x="586462" y="435502"/>
                  </a:lnTo>
                  <a:cubicBezTo>
                    <a:pt x="582689" y="437482"/>
                    <a:pt x="579014" y="439189"/>
                    <a:pt x="575294" y="440707"/>
                  </a:cubicBezTo>
                  <a:close/>
                  <a:moveTo>
                    <a:pt x="445170" y="431030"/>
                  </a:moveTo>
                  <a:cubicBezTo>
                    <a:pt x="441588" y="429152"/>
                    <a:pt x="438018" y="427118"/>
                    <a:pt x="434566" y="424985"/>
                  </a:cubicBezTo>
                  <a:lnTo>
                    <a:pt x="437712" y="419880"/>
                  </a:lnTo>
                  <a:cubicBezTo>
                    <a:pt x="441051" y="421938"/>
                    <a:pt x="444501" y="423899"/>
                    <a:pt x="447959" y="425714"/>
                  </a:cubicBezTo>
                  <a:lnTo>
                    <a:pt x="445170" y="431030"/>
                  </a:lnTo>
                  <a:close/>
                  <a:moveTo>
                    <a:pt x="596988" y="429134"/>
                  </a:moveTo>
                  <a:lnTo>
                    <a:pt x="593596" y="424184"/>
                  </a:lnTo>
                  <a:cubicBezTo>
                    <a:pt x="596754" y="422022"/>
                    <a:pt x="599868" y="419634"/>
                    <a:pt x="602850" y="417084"/>
                  </a:cubicBezTo>
                  <a:lnTo>
                    <a:pt x="606746" y="421647"/>
                  </a:lnTo>
                  <a:cubicBezTo>
                    <a:pt x="603603" y="424331"/>
                    <a:pt x="600318" y="426851"/>
                    <a:pt x="596988" y="429134"/>
                  </a:cubicBezTo>
                  <a:close/>
                  <a:moveTo>
                    <a:pt x="18433" y="427370"/>
                  </a:moveTo>
                  <a:lnTo>
                    <a:pt x="12617" y="425909"/>
                  </a:lnTo>
                  <a:cubicBezTo>
                    <a:pt x="13571" y="422109"/>
                    <a:pt x="14597" y="418212"/>
                    <a:pt x="15695" y="414225"/>
                  </a:cubicBezTo>
                  <a:lnTo>
                    <a:pt x="21478" y="415821"/>
                  </a:lnTo>
                  <a:cubicBezTo>
                    <a:pt x="20389" y="419760"/>
                    <a:pt x="19375" y="423611"/>
                    <a:pt x="18433" y="427370"/>
                  </a:cubicBezTo>
                  <a:close/>
                  <a:moveTo>
                    <a:pt x="424406" y="418224"/>
                  </a:moveTo>
                  <a:cubicBezTo>
                    <a:pt x="421112" y="415863"/>
                    <a:pt x="417857" y="413355"/>
                    <a:pt x="414735" y="410767"/>
                  </a:cubicBezTo>
                  <a:lnTo>
                    <a:pt x="418559" y="406147"/>
                  </a:lnTo>
                  <a:cubicBezTo>
                    <a:pt x="421577" y="408646"/>
                    <a:pt x="424721" y="411070"/>
                    <a:pt x="427894" y="413346"/>
                  </a:cubicBezTo>
                  <a:lnTo>
                    <a:pt x="424406" y="418224"/>
                  </a:lnTo>
                  <a:close/>
                  <a:moveTo>
                    <a:pt x="615670" y="413211"/>
                  </a:moveTo>
                  <a:lnTo>
                    <a:pt x="611348" y="409054"/>
                  </a:lnTo>
                  <a:cubicBezTo>
                    <a:pt x="614000" y="406294"/>
                    <a:pt x="616597" y="403330"/>
                    <a:pt x="619069" y="400244"/>
                  </a:cubicBezTo>
                  <a:lnTo>
                    <a:pt x="623752" y="403993"/>
                  </a:lnTo>
                  <a:cubicBezTo>
                    <a:pt x="621166" y="407221"/>
                    <a:pt x="618448" y="410323"/>
                    <a:pt x="615670" y="413211"/>
                  </a:cubicBezTo>
                  <a:close/>
                  <a:moveTo>
                    <a:pt x="24787" y="404344"/>
                  </a:moveTo>
                  <a:lnTo>
                    <a:pt x="19039" y="402616"/>
                  </a:lnTo>
                  <a:cubicBezTo>
                    <a:pt x="20179" y="398834"/>
                    <a:pt x="21379" y="394988"/>
                    <a:pt x="22654" y="391089"/>
                  </a:cubicBezTo>
                  <a:lnTo>
                    <a:pt x="28353" y="392951"/>
                  </a:lnTo>
                  <a:cubicBezTo>
                    <a:pt x="27096" y="396803"/>
                    <a:pt x="25909" y="400604"/>
                    <a:pt x="24787" y="404344"/>
                  </a:cubicBezTo>
                  <a:close/>
                  <a:moveTo>
                    <a:pt x="405618" y="402655"/>
                  </a:moveTo>
                  <a:cubicBezTo>
                    <a:pt x="402700" y="399872"/>
                    <a:pt x="399832" y="396935"/>
                    <a:pt x="397090" y="393920"/>
                  </a:cubicBezTo>
                  <a:lnTo>
                    <a:pt x="401527" y="389883"/>
                  </a:lnTo>
                  <a:cubicBezTo>
                    <a:pt x="404176" y="392792"/>
                    <a:pt x="406947" y="395630"/>
                    <a:pt x="409761" y="398315"/>
                  </a:cubicBezTo>
                  <a:lnTo>
                    <a:pt x="405618" y="402655"/>
                  </a:lnTo>
                  <a:close/>
                  <a:moveTo>
                    <a:pt x="630990" y="394121"/>
                  </a:moveTo>
                  <a:lnTo>
                    <a:pt x="626010" y="390777"/>
                  </a:lnTo>
                  <a:cubicBezTo>
                    <a:pt x="628149" y="387594"/>
                    <a:pt x="630222" y="384225"/>
                    <a:pt x="632175" y="380763"/>
                  </a:cubicBezTo>
                  <a:lnTo>
                    <a:pt x="637400" y="383709"/>
                  </a:lnTo>
                  <a:cubicBezTo>
                    <a:pt x="635370" y="387306"/>
                    <a:pt x="633213" y="390810"/>
                    <a:pt x="630990" y="394121"/>
                  </a:cubicBezTo>
                  <a:close/>
                  <a:moveTo>
                    <a:pt x="389198" y="384603"/>
                  </a:moveTo>
                  <a:cubicBezTo>
                    <a:pt x="386687" y="381411"/>
                    <a:pt x="384260" y="378097"/>
                    <a:pt x="381996" y="374755"/>
                  </a:cubicBezTo>
                  <a:lnTo>
                    <a:pt x="386957" y="371386"/>
                  </a:lnTo>
                  <a:cubicBezTo>
                    <a:pt x="389147" y="374614"/>
                    <a:pt x="391490" y="377812"/>
                    <a:pt x="393914" y="380895"/>
                  </a:cubicBezTo>
                  <a:lnTo>
                    <a:pt x="389198" y="384603"/>
                  </a:lnTo>
                  <a:close/>
                  <a:moveTo>
                    <a:pt x="32193" y="381645"/>
                  </a:moveTo>
                  <a:lnTo>
                    <a:pt x="26532" y="379651"/>
                  </a:lnTo>
                  <a:cubicBezTo>
                    <a:pt x="27852" y="375904"/>
                    <a:pt x="29238" y="372121"/>
                    <a:pt x="30693" y="368306"/>
                  </a:cubicBezTo>
                  <a:lnTo>
                    <a:pt x="36300" y="370442"/>
                  </a:lnTo>
                  <a:cubicBezTo>
                    <a:pt x="34866" y="374212"/>
                    <a:pt x="33498" y="377947"/>
                    <a:pt x="32193" y="381645"/>
                  </a:cubicBezTo>
                  <a:close/>
                  <a:moveTo>
                    <a:pt x="642989" y="372850"/>
                  </a:moveTo>
                  <a:lnTo>
                    <a:pt x="637556" y="370298"/>
                  </a:lnTo>
                  <a:cubicBezTo>
                    <a:pt x="639209" y="366782"/>
                    <a:pt x="640763" y="363134"/>
                    <a:pt x="642179" y="359460"/>
                  </a:cubicBezTo>
                  <a:lnTo>
                    <a:pt x="647779" y="361616"/>
                  </a:lnTo>
                  <a:cubicBezTo>
                    <a:pt x="646313" y="365426"/>
                    <a:pt x="644699" y="369206"/>
                    <a:pt x="642989" y="372850"/>
                  </a:cubicBezTo>
                  <a:close/>
                  <a:moveTo>
                    <a:pt x="375501" y="364421"/>
                  </a:moveTo>
                  <a:cubicBezTo>
                    <a:pt x="373476" y="360926"/>
                    <a:pt x="371545" y="357306"/>
                    <a:pt x="369757" y="353655"/>
                  </a:cubicBezTo>
                  <a:lnTo>
                    <a:pt x="375147" y="351018"/>
                  </a:lnTo>
                  <a:cubicBezTo>
                    <a:pt x="376869" y="354543"/>
                    <a:pt x="378735" y="358041"/>
                    <a:pt x="380694" y="361409"/>
                  </a:cubicBezTo>
                  <a:lnTo>
                    <a:pt x="375501" y="364421"/>
                  </a:lnTo>
                  <a:close/>
                  <a:moveTo>
                    <a:pt x="40685" y="359340"/>
                  </a:moveTo>
                  <a:lnTo>
                    <a:pt x="35130" y="357066"/>
                  </a:lnTo>
                  <a:cubicBezTo>
                    <a:pt x="36642" y="353379"/>
                    <a:pt x="38213" y="349671"/>
                    <a:pt x="39854" y="345943"/>
                  </a:cubicBezTo>
                  <a:lnTo>
                    <a:pt x="45344" y="348361"/>
                  </a:lnTo>
                  <a:cubicBezTo>
                    <a:pt x="43730" y="352038"/>
                    <a:pt x="42176" y="355701"/>
                    <a:pt x="40685" y="359340"/>
                  </a:cubicBezTo>
                  <a:close/>
                  <a:moveTo>
                    <a:pt x="651769" y="350085"/>
                  </a:moveTo>
                  <a:lnTo>
                    <a:pt x="646034" y="348319"/>
                  </a:lnTo>
                  <a:cubicBezTo>
                    <a:pt x="647194" y="344551"/>
                    <a:pt x="648232" y="340720"/>
                    <a:pt x="649117" y="336935"/>
                  </a:cubicBezTo>
                  <a:lnTo>
                    <a:pt x="654958" y="338299"/>
                  </a:lnTo>
                  <a:cubicBezTo>
                    <a:pt x="654043" y="342220"/>
                    <a:pt x="652972" y="346186"/>
                    <a:pt x="651769" y="350085"/>
                  </a:cubicBezTo>
                  <a:close/>
                  <a:moveTo>
                    <a:pt x="364774" y="342511"/>
                  </a:moveTo>
                  <a:cubicBezTo>
                    <a:pt x="364177" y="341035"/>
                    <a:pt x="363592" y="339544"/>
                    <a:pt x="363025" y="338042"/>
                  </a:cubicBezTo>
                  <a:cubicBezTo>
                    <a:pt x="362159" y="335723"/>
                    <a:pt x="361337" y="333401"/>
                    <a:pt x="360563" y="331076"/>
                  </a:cubicBezTo>
                  <a:lnTo>
                    <a:pt x="366256" y="329180"/>
                  </a:lnTo>
                  <a:cubicBezTo>
                    <a:pt x="367006" y="331433"/>
                    <a:pt x="367801" y="333683"/>
                    <a:pt x="368644" y="335930"/>
                  </a:cubicBezTo>
                  <a:cubicBezTo>
                    <a:pt x="369190" y="337385"/>
                    <a:pt x="369754" y="338828"/>
                    <a:pt x="370333" y="340255"/>
                  </a:cubicBezTo>
                  <a:lnTo>
                    <a:pt x="364774" y="342511"/>
                  </a:lnTo>
                  <a:close/>
                  <a:moveTo>
                    <a:pt x="50290" y="337505"/>
                  </a:moveTo>
                  <a:lnTo>
                    <a:pt x="44864" y="334943"/>
                  </a:lnTo>
                  <a:cubicBezTo>
                    <a:pt x="46568" y="331334"/>
                    <a:pt x="48334" y="327711"/>
                    <a:pt x="50170" y="324084"/>
                  </a:cubicBezTo>
                  <a:lnTo>
                    <a:pt x="55525" y="326790"/>
                  </a:lnTo>
                  <a:cubicBezTo>
                    <a:pt x="53713" y="330371"/>
                    <a:pt x="51970" y="333944"/>
                    <a:pt x="50290" y="337505"/>
                  </a:cubicBezTo>
                  <a:close/>
                  <a:moveTo>
                    <a:pt x="657342" y="326331"/>
                  </a:moveTo>
                  <a:lnTo>
                    <a:pt x="651418" y="325365"/>
                  </a:lnTo>
                  <a:cubicBezTo>
                    <a:pt x="652054" y="321486"/>
                    <a:pt x="652555" y="317550"/>
                    <a:pt x="652909" y="313669"/>
                  </a:cubicBezTo>
                  <a:lnTo>
                    <a:pt x="658884" y="314218"/>
                  </a:lnTo>
                  <a:cubicBezTo>
                    <a:pt x="658515" y="318237"/>
                    <a:pt x="657996" y="322314"/>
                    <a:pt x="657342" y="326331"/>
                  </a:cubicBezTo>
                  <a:close/>
                  <a:moveTo>
                    <a:pt x="357083" y="319401"/>
                  </a:moveTo>
                  <a:cubicBezTo>
                    <a:pt x="356045" y="315466"/>
                    <a:pt x="355127" y="311476"/>
                    <a:pt x="354344" y="307534"/>
                  </a:cubicBezTo>
                  <a:lnTo>
                    <a:pt x="360227" y="306365"/>
                  </a:lnTo>
                  <a:cubicBezTo>
                    <a:pt x="360986" y="310183"/>
                    <a:pt x="361880" y="314056"/>
                    <a:pt x="362885" y="317871"/>
                  </a:cubicBezTo>
                  <a:lnTo>
                    <a:pt x="357083" y="319401"/>
                  </a:lnTo>
                  <a:close/>
                  <a:moveTo>
                    <a:pt x="61044" y="316234"/>
                  </a:moveTo>
                  <a:lnTo>
                    <a:pt x="55771" y="313375"/>
                  </a:lnTo>
                  <a:cubicBezTo>
                    <a:pt x="57676" y="309859"/>
                    <a:pt x="59643" y="306341"/>
                    <a:pt x="61677" y="302825"/>
                  </a:cubicBezTo>
                  <a:lnTo>
                    <a:pt x="66867" y="305831"/>
                  </a:lnTo>
                  <a:cubicBezTo>
                    <a:pt x="64863" y="309295"/>
                    <a:pt x="62925" y="312763"/>
                    <a:pt x="61044" y="316234"/>
                  </a:cubicBezTo>
                  <a:close/>
                  <a:moveTo>
                    <a:pt x="659559" y="302012"/>
                  </a:moveTo>
                  <a:lnTo>
                    <a:pt x="653560" y="301901"/>
                  </a:lnTo>
                  <a:cubicBezTo>
                    <a:pt x="653578" y="300965"/>
                    <a:pt x="653587" y="300032"/>
                    <a:pt x="653584" y="299096"/>
                  </a:cubicBezTo>
                  <a:cubicBezTo>
                    <a:pt x="653584" y="296070"/>
                    <a:pt x="653497" y="293058"/>
                    <a:pt x="653320" y="290139"/>
                  </a:cubicBezTo>
                  <a:lnTo>
                    <a:pt x="659307" y="289779"/>
                  </a:lnTo>
                  <a:cubicBezTo>
                    <a:pt x="659490" y="292818"/>
                    <a:pt x="659583" y="295950"/>
                    <a:pt x="659583" y="299087"/>
                  </a:cubicBezTo>
                  <a:cubicBezTo>
                    <a:pt x="659586" y="300056"/>
                    <a:pt x="659577" y="301034"/>
                    <a:pt x="659559" y="302012"/>
                  </a:cubicBezTo>
                  <a:close/>
                  <a:moveTo>
                    <a:pt x="72986" y="295611"/>
                  </a:moveTo>
                  <a:lnTo>
                    <a:pt x="67884" y="292452"/>
                  </a:lnTo>
                  <a:cubicBezTo>
                    <a:pt x="69992" y="289047"/>
                    <a:pt x="72164" y="285648"/>
                    <a:pt x="74405" y="282265"/>
                  </a:cubicBezTo>
                  <a:lnTo>
                    <a:pt x="79408" y="285577"/>
                  </a:lnTo>
                  <a:cubicBezTo>
                    <a:pt x="77201" y="288909"/>
                    <a:pt x="75059" y="292254"/>
                    <a:pt x="72986" y="295611"/>
                  </a:cubicBezTo>
                  <a:close/>
                  <a:moveTo>
                    <a:pt x="352343" y="295515"/>
                  </a:moveTo>
                  <a:cubicBezTo>
                    <a:pt x="351804" y="291510"/>
                    <a:pt x="351381" y="287436"/>
                    <a:pt x="351084" y="283405"/>
                  </a:cubicBezTo>
                  <a:lnTo>
                    <a:pt x="357065" y="282964"/>
                  </a:lnTo>
                  <a:cubicBezTo>
                    <a:pt x="357356" y="286875"/>
                    <a:pt x="357764" y="290829"/>
                    <a:pt x="358289" y="294714"/>
                  </a:cubicBezTo>
                  <a:lnTo>
                    <a:pt x="352343" y="295515"/>
                  </a:lnTo>
                  <a:close/>
                  <a:moveTo>
                    <a:pt x="652141" y="278452"/>
                  </a:moveTo>
                  <a:cubicBezTo>
                    <a:pt x="651580" y="274544"/>
                    <a:pt x="650851" y="270668"/>
                    <a:pt x="649966" y="266933"/>
                  </a:cubicBezTo>
                  <a:lnTo>
                    <a:pt x="655801" y="265550"/>
                  </a:lnTo>
                  <a:cubicBezTo>
                    <a:pt x="656731" y="269462"/>
                    <a:pt x="657492" y="273518"/>
                    <a:pt x="658080" y="277603"/>
                  </a:cubicBezTo>
                  <a:lnTo>
                    <a:pt x="652141" y="278452"/>
                  </a:lnTo>
                  <a:close/>
                  <a:moveTo>
                    <a:pt x="86137" y="275756"/>
                  </a:moveTo>
                  <a:lnTo>
                    <a:pt x="81238" y="272288"/>
                  </a:lnTo>
                  <a:cubicBezTo>
                    <a:pt x="83557" y="269015"/>
                    <a:pt x="85939" y="265763"/>
                    <a:pt x="88390" y="262530"/>
                  </a:cubicBezTo>
                  <a:lnTo>
                    <a:pt x="93171" y="266153"/>
                  </a:lnTo>
                  <a:cubicBezTo>
                    <a:pt x="90762" y="269333"/>
                    <a:pt x="88417" y="272537"/>
                    <a:pt x="86137" y="275756"/>
                  </a:cubicBezTo>
                  <a:close/>
                  <a:moveTo>
                    <a:pt x="350550" y="271247"/>
                  </a:moveTo>
                  <a:cubicBezTo>
                    <a:pt x="350535" y="270218"/>
                    <a:pt x="350526" y="269192"/>
                    <a:pt x="350526" y="268169"/>
                  </a:cubicBezTo>
                  <a:cubicBezTo>
                    <a:pt x="350526" y="265133"/>
                    <a:pt x="350589" y="262104"/>
                    <a:pt x="350718" y="259083"/>
                  </a:cubicBezTo>
                  <a:lnTo>
                    <a:pt x="356711" y="259338"/>
                  </a:lnTo>
                  <a:cubicBezTo>
                    <a:pt x="356588" y="262275"/>
                    <a:pt x="356522" y="265218"/>
                    <a:pt x="356522" y="268169"/>
                  </a:cubicBezTo>
                  <a:cubicBezTo>
                    <a:pt x="356522" y="269165"/>
                    <a:pt x="356531" y="270161"/>
                    <a:pt x="356546" y="271160"/>
                  </a:cubicBezTo>
                  <a:lnTo>
                    <a:pt x="350550" y="271247"/>
                  </a:lnTo>
                  <a:close/>
                  <a:moveTo>
                    <a:pt x="100508" y="256788"/>
                  </a:moveTo>
                  <a:lnTo>
                    <a:pt x="95850" y="253006"/>
                  </a:lnTo>
                  <a:cubicBezTo>
                    <a:pt x="98409" y="249856"/>
                    <a:pt x="101024" y="246739"/>
                    <a:pt x="103628" y="243740"/>
                  </a:cubicBezTo>
                  <a:lnTo>
                    <a:pt x="108158" y="247675"/>
                  </a:lnTo>
                  <a:cubicBezTo>
                    <a:pt x="105545" y="250687"/>
                    <a:pt x="102995" y="253726"/>
                    <a:pt x="100508" y="256788"/>
                  </a:cubicBezTo>
                  <a:close/>
                  <a:moveTo>
                    <a:pt x="646718" y="255690"/>
                  </a:moveTo>
                  <a:cubicBezTo>
                    <a:pt x="646184" y="254143"/>
                    <a:pt x="645620" y="252610"/>
                    <a:pt x="645023" y="251095"/>
                  </a:cubicBezTo>
                  <a:cubicBezTo>
                    <a:pt x="644210" y="249034"/>
                    <a:pt x="643307" y="246943"/>
                    <a:pt x="642338" y="244873"/>
                  </a:cubicBezTo>
                  <a:lnTo>
                    <a:pt x="647776" y="242333"/>
                  </a:lnTo>
                  <a:cubicBezTo>
                    <a:pt x="648793" y="244513"/>
                    <a:pt x="649744" y="246718"/>
                    <a:pt x="650599" y="248890"/>
                  </a:cubicBezTo>
                  <a:cubicBezTo>
                    <a:pt x="651232" y="250486"/>
                    <a:pt x="651826" y="252103"/>
                    <a:pt x="652390" y="253738"/>
                  </a:cubicBezTo>
                  <a:lnTo>
                    <a:pt x="646718" y="255690"/>
                  </a:lnTo>
                  <a:close/>
                  <a:moveTo>
                    <a:pt x="357545" y="247537"/>
                  </a:moveTo>
                  <a:lnTo>
                    <a:pt x="351576" y="246958"/>
                  </a:lnTo>
                  <a:cubicBezTo>
                    <a:pt x="351960" y="243005"/>
                    <a:pt x="352464" y="238946"/>
                    <a:pt x="353078" y="234899"/>
                  </a:cubicBezTo>
                  <a:lnTo>
                    <a:pt x="359009" y="235799"/>
                  </a:lnTo>
                  <a:cubicBezTo>
                    <a:pt x="358412" y="239738"/>
                    <a:pt x="357920" y="243686"/>
                    <a:pt x="357545" y="247537"/>
                  </a:cubicBezTo>
                  <a:close/>
                  <a:moveTo>
                    <a:pt x="116107" y="238832"/>
                  </a:moveTo>
                  <a:lnTo>
                    <a:pt x="111718" y="234743"/>
                  </a:lnTo>
                  <a:cubicBezTo>
                    <a:pt x="114490" y="231771"/>
                    <a:pt x="117316" y="228840"/>
                    <a:pt x="120121" y="226035"/>
                  </a:cubicBezTo>
                  <a:lnTo>
                    <a:pt x="124362" y="230274"/>
                  </a:lnTo>
                  <a:cubicBezTo>
                    <a:pt x="121608" y="233031"/>
                    <a:pt x="118831" y="235910"/>
                    <a:pt x="116107" y="238832"/>
                  </a:cubicBezTo>
                  <a:close/>
                  <a:moveTo>
                    <a:pt x="636860" y="234557"/>
                  </a:moveTo>
                  <a:cubicBezTo>
                    <a:pt x="634911" y="231282"/>
                    <a:pt x="632739" y="227994"/>
                    <a:pt x="630408" y="224784"/>
                  </a:cubicBezTo>
                  <a:lnTo>
                    <a:pt x="635265" y="221260"/>
                  </a:lnTo>
                  <a:cubicBezTo>
                    <a:pt x="637703" y="224616"/>
                    <a:pt x="639971" y="228057"/>
                    <a:pt x="642017" y="231489"/>
                  </a:cubicBezTo>
                  <a:lnTo>
                    <a:pt x="636860" y="234557"/>
                  </a:lnTo>
                  <a:close/>
                  <a:moveTo>
                    <a:pt x="361076" y="224136"/>
                  </a:moveTo>
                  <a:lnTo>
                    <a:pt x="355199" y="222939"/>
                  </a:lnTo>
                  <a:cubicBezTo>
                    <a:pt x="355994" y="219034"/>
                    <a:pt x="356906" y="215053"/>
                    <a:pt x="357911" y="211109"/>
                  </a:cubicBezTo>
                  <a:lnTo>
                    <a:pt x="363724" y="212590"/>
                  </a:lnTo>
                  <a:cubicBezTo>
                    <a:pt x="362743" y="216442"/>
                    <a:pt x="361853" y="220327"/>
                    <a:pt x="361076" y="224136"/>
                  </a:cubicBezTo>
                  <a:close/>
                  <a:moveTo>
                    <a:pt x="132917" y="222019"/>
                  </a:moveTo>
                  <a:lnTo>
                    <a:pt x="128829" y="217627"/>
                  </a:lnTo>
                  <a:cubicBezTo>
                    <a:pt x="131777" y="214879"/>
                    <a:pt x="134807" y="212159"/>
                    <a:pt x="137834" y="209540"/>
                  </a:cubicBezTo>
                  <a:lnTo>
                    <a:pt x="141761" y="214075"/>
                  </a:lnTo>
                  <a:cubicBezTo>
                    <a:pt x="138788" y="216646"/>
                    <a:pt x="135812" y="219319"/>
                    <a:pt x="132917" y="222019"/>
                  </a:cubicBezTo>
                  <a:close/>
                  <a:moveTo>
                    <a:pt x="623113" y="215587"/>
                  </a:moveTo>
                  <a:cubicBezTo>
                    <a:pt x="620602" y="212680"/>
                    <a:pt x="617905" y="209783"/>
                    <a:pt x="615092" y="206978"/>
                  </a:cubicBezTo>
                  <a:lnTo>
                    <a:pt x="619327" y="202730"/>
                  </a:lnTo>
                  <a:cubicBezTo>
                    <a:pt x="622249" y="205640"/>
                    <a:pt x="625048" y="208649"/>
                    <a:pt x="627654" y="211670"/>
                  </a:cubicBezTo>
                  <a:lnTo>
                    <a:pt x="623113" y="215587"/>
                  </a:lnTo>
                  <a:close/>
                  <a:moveTo>
                    <a:pt x="150880" y="206459"/>
                  </a:moveTo>
                  <a:lnTo>
                    <a:pt x="147124" y="201783"/>
                  </a:lnTo>
                  <a:cubicBezTo>
                    <a:pt x="150262" y="199260"/>
                    <a:pt x="153483" y="196767"/>
                    <a:pt x="156693" y="194373"/>
                  </a:cubicBezTo>
                  <a:lnTo>
                    <a:pt x="160278" y="199185"/>
                  </a:lnTo>
                  <a:cubicBezTo>
                    <a:pt x="157125" y="201537"/>
                    <a:pt x="153963" y="203984"/>
                    <a:pt x="150880" y="206459"/>
                  </a:cubicBezTo>
                  <a:close/>
                  <a:moveTo>
                    <a:pt x="366916" y="201174"/>
                  </a:moveTo>
                  <a:lnTo>
                    <a:pt x="361181" y="199422"/>
                  </a:lnTo>
                  <a:cubicBezTo>
                    <a:pt x="362357" y="195570"/>
                    <a:pt x="363634" y="191694"/>
                    <a:pt x="364981" y="187906"/>
                  </a:cubicBezTo>
                  <a:lnTo>
                    <a:pt x="370636" y="189913"/>
                  </a:lnTo>
                  <a:cubicBezTo>
                    <a:pt x="369319" y="193620"/>
                    <a:pt x="368068" y="197409"/>
                    <a:pt x="366916" y="201174"/>
                  </a:cubicBezTo>
                  <a:close/>
                  <a:moveTo>
                    <a:pt x="606455" y="198939"/>
                  </a:moveTo>
                  <a:cubicBezTo>
                    <a:pt x="603537" y="196398"/>
                    <a:pt x="600462" y="193881"/>
                    <a:pt x="597312" y="191460"/>
                  </a:cubicBezTo>
                  <a:lnTo>
                    <a:pt x="600969" y="186703"/>
                  </a:lnTo>
                  <a:cubicBezTo>
                    <a:pt x="604215" y="189199"/>
                    <a:pt x="607388" y="191790"/>
                    <a:pt x="610400" y="194415"/>
                  </a:cubicBezTo>
                  <a:lnTo>
                    <a:pt x="606455" y="198939"/>
                  </a:lnTo>
                  <a:close/>
                  <a:moveTo>
                    <a:pt x="169940" y="192270"/>
                  </a:moveTo>
                  <a:lnTo>
                    <a:pt x="166535" y="187330"/>
                  </a:lnTo>
                  <a:cubicBezTo>
                    <a:pt x="169841" y="185056"/>
                    <a:pt x="173234" y="182812"/>
                    <a:pt x="176629" y="180653"/>
                  </a:cubicBezTo>
                  <a:lnTo>
                    <a:pt x="179845" y="185716"/>
                  </a:lnTo>
                  <a:cubicBezTo>
                    <a:pt x="176515" y="187834"/>
                    <a:pt x="173180" y="190042"/>
                    <a:pt x="169940" y="192270"/>
                  </a:cubicBezTo>
                  <a:close/>
                  <a:moveTo>
                    <a:pt x="587737" y="184522"/>
                  </a:moveTo>
                  <a:cubicBezTo>
                    <a:pt x="584533" y="182332"/>
                    <a:pt x="581183" y="180167"/>
                    <a:pt x="577790" y="178088"/>
                  </a:cubicBezTo>
                  <a:lnTo>
                    <a:pt x="580919" y="172970"/>
                  </a:lnTo>
                  <a:cubicBezTo>
                    <a:pt x="584401" y="175100"/>
                    <a:pt x="587836" y="177320"/>
                    <a:pt x="591124" y="179567"/>
                  </a:cubicBezTo>
                  <a:lnTo>
                    <a:pt x="587737" y="184522"/>
                  </a:lnTo>
                  <a:close/>
                  <a:moveTo>
                    <a:pt x="189990" y="179537"/>
                  </a:moveTo>
                  <a:lnTo>
                    <a:pt x="186966" y="174353"/>
                  </a:lnTo>
                  <a:cubicBezTo>
                    <a:pt x="188094" y="173693"/>
                    <a:pt x="189228" y="173039"/>
                    <a:pt x="190371" y="172391"/>
                  </a:cubicBezTo>
                  <a:cubicBezTo>
                    <a:pt x="192747" y="171044"/>
                    <a:pt x="195131" y="169728"/>
                    <a:pt x="197531" y="168441"/>
                  </a:cubicBezTo>
                  <a:lnTo>
                    <a:pt x="200366" y="173729"/>
                  </a:lnTo>
                  <a:cubicBezTo>
                    <a:pt x="198008" y="174992"/>
                    <a:pt x="195665" y="176288"/>
                    <a:pt x="193332" y="177608"/>
                  </a:cubicBezTo>
                  <a:cubicBezTo>
                    <a:pt x="192216" y="178247"/>
                    <a:pt x="191100" y="178889"/>
                    <a:pt x="189990" y="179537"/>
                  </a:cubicBezTo>
                  <a:close/>
                  <a:moveTo>
                    <a:pt x="374838" y="178820"/>
                  </a:moveTo>
                  <a:lnTo>
                    <a:pt x="369277" y="176570"/>
                  </a:lnTo>
                  <a:cubicBezTo>
                    <a:pt x="370780" y="172853"/>
                    <a:pt x="372388" y="169104"/>
                    <a:pt x="374055" y="165426"/>
                  </a:cubicBezTo>
                  <a:lnTo>
                    <a:pt x="379521" y="167904"/>
                  </a:lnTo>
                  <a:cubicBezTo>
                    <a:pt x="377889" y="171503"/>
                    <a:pt x="376311" y="175178"/>
                    <a:pt x="374838" y="178820"/>
                  </a:cubicBezTo>
                  <a:close/>
                  <a:moveTo>
                    <a:pt x="567528" y="172142"/>
                  </a:moveTo>
                  <a:cubicBezTo>
                    <a:pt x="564105" y="170262"/>
                    <a:pt x="560566" y="168417"/>
                    <a:pt x="557002" y="166659"/>
                  </a:cubicBezTo>
                  <a:lnTo>
                    <a:pt x="559657" y="161280"/>
                  </a:lnTo>
                  <a:cubicBezTo>
                    <a:pt x="563298" y="163077"/>
                    <a:pt x="566919" y="164964"/>
                    <a:pt x="570417" y="166884"/>
                  </a:cubicBezTo>
                  <a:lnTo>
                    <a:pt x="567528" y="172142"/>
                  </a:lnTo>
                  <a:close/>
                  <a:moveTo>
                    <a:pt x="210940" y="168300"/>
                  </a:moveTo>
                  <a:lnTo>
                    <a:pt x="208297" y="162912"/>
                  </a:lnTo>
                  <a:cubicBezTo>
                    <a:pt x="211903" y="161145"/>
                    <a:pt x="215590" y="159414"/>
                    <a:pt x="219252" y="157771"/>
                  </a:cubicBezTo>
                  <a:lnTo>
                    <a:pt x="221706" y="163245"/>
                  </a:lnTo>
                  <a:cubicBezTo>
                    <a:pt x="218106" y="164862"/>
                    <a:pt x="214486" y="166563"/>
                    <a:pt x="210940" y="168300"/>
                  </a:cubicBezTo>
                  <a:close/>
                  <a:moveTo>
                    <a:pt x="546248" y="161616"/>
                  </a:moveTo>
                  <a:cubicBezTo>
                    <a:pt x="542693" y="160035"/>
                    <a:pt x="539010" y="158482"/>
                    <a:pt x="535296" y="156994"/>
                  </a:cubicBezTo>
                  <a:lnTo>
                    <a:pt x="537522" y="151423"/>
                  </a:lnTo>
                  <a:cubicBezTo>
                    <a:pt x="541311" y="152938"/>
                    <a:pt x="545066" y="154525"/>
                    <a:pt x="548687" y="156136"/>
                  </a:cubicBezTo>
                  <a:lnTo>
                    <a:pt x="546248" y="161616"/>
                  </a:lnTo>
                  <a:close/>
                  <a:moveTo>
                    <a:pt x="232649" y="158566"/>
                  </a:moveTo>
                  <a:lnTo>
                    <a:pt x="230381" y="153010"/>
                  </a:lnTo>
                  <a:cubicBezTo>
                    <a:pt x="234089" y="151498"/>
                    <a:pt x="237883" y="150022"/>
                    <a:pt x="241660" y="148628"/>
                  </a:cubicBezTo>
                  <a:lnTo>
                    <a:pt x="243739" y="154255"/>
                  </a:lnTo>
                  <a:cubicBezTo>
                    <a:pt x="240019" y="155632"/>
                    <a:pt x="236318" y="157069"/>
                    <a:pt x="232649" y="158566"/>
                  </a:cubicBezTo>
                  <a:close/>
                  <a:moveTo>
                    <a:pt x="384650" y="157189"/>
                  </a:moveTo>
                  <a:lnTo>
                    <a:pt x="379290" y="154495"/>
                  </a:lnTo>
                  <a:cubicBezTo>
                    <a:pt x="381081" y="150937"/>
                    <a:pt x="382986" y="147332"/>
                    <a:pt x="384962" y="143777"/>
                  </a:cubicBezTo>
                  <a:lnTo>
                    <a:pt x="390206" y="146690"/>
                  </a:lnTo>
                  <a:cubicBezTo>
                    <a:pt x="388271" y="150172"/>
                    <a:pt x="386402" y="153706"/>
                    <a:pt x="384650" y="157189"/>
                  </a:cubicBezTo>
                  <a:close/>
                  <a:moveTo>
                    <a:pt x="524176" y="152776"/>
                  </a:moveTo>
                  <a:cubicBezTo>
                    <a:pt x="520489" y="151453"/>
                    <a:pt x="516701" y="150163"/>
                    <a:pt x="512909" y="148949"/>
                  </a:cubicBezTo>
                  <a:lnTo>
                    <a:pt x="514742" y="143237"/>
                  </a:lnTo>
                  <a:cubicBezTo>
                    <a:pt x="518597" y="144476"/>
                    <a:pt x="522451" y="145787"/>
                    <a:pt x="526201" y="147134"/>
                  </a:cubicBezTo>
                  <a:lnTo>
                    <a:pt x="524176" y="152776"/>
                  </a:lnTo>
                  <a:close/>
                  <a:moveTo>
                    <a:pt x="254961" y="150316"/>
                  </a:moveTo>
                  <a:lnTo>
                    <a:pt x="253068" y="144626"/>
                  </a:lnTo>
                  <a:cubicBezTo>
                    <a:pt x="256893" y="143351"/>
                    <a:pt x="260738" y="142139"/>
                    <a:pt x="264599" y="140987"/>
                  </a:cubicBezTo>
                  <a:lnTo>
                    <a:pt x="266315" y="146735"/>
                  </a:lnTo>
                  <a:cubicBezTo>
                    <a:pt x="262514" y="147866"/>
                    <a:pt x="258728" y="149063"/>
                    <a:pt x="254961" y="150316"/>
                  </a:cubicBezTo>
                  <a:close/>
                  <a:moveTo>
                    <a:pt x="501516" y="145493"/>
                  </a:moveTo>
                  <a:cubicBezTo>
                    <a:pt x="497728" y="144410"/>
                    <a:pt x="493894" y="143378"/>
                    <a:pt x="490018" y="142400"/>
                  </a:cubicBezTo>
                  <a:lnTo>
                    <a:pt x="491488" y="136584"/>
                  </a:lnTo>
                  <a:cubicBezTo>
                    <a:pt x="495424" y="137580"/>
                    <a:pt x="499314" y="138623"/>
                    <a:pt x="503169" y="139724"/>
                  </a:cubicBezTo>
                  <a:lnTo>
                    <a:pt x="501516" y="145493"/>
                  </a:lnTo>
                  <a:close/>
                  <a:moveTo>
                    <a:pt x="277780" y="143504"/>
                  </a:moveTo>
                  <a:lnTo>
                    <a:pt x="276238" y="137706"/>
                  </a:lnTo>
                  <a:cubicBezTo>
                    <a:pt x="280134" y="136671"/>
                    <a:pt x="284049" y="135699"/>
                    <a:pt x="287970" y="134784"/>
                  </a:cubicBezTo>
                  <a:lnTo>
                    <a:pt x="289328" y="140627"/>
                  </a:lnTo>
                  <a:cubicBezTo>
                    <a:pt x="285465" y="141530"/>
                    <a:pt x="281616" y="142487"/>
                    <a:pt x="277780" y="143504"/>
                  </a:cubicBezTo>
                  <a:close/>
                  <a:moveTo>
                    <a:pt x="478431" y="139661"/>
                  </a:moveTo>
                  <a:cubicBezTo>
                    <a:pt x="474576" y="138809"/>
                    <a:pt x="470685" y="138012"/>
                    <a:pt x="466759" y="137268"/>
                  </a:cubicBezTo>
                  <a:lnTo>
                    <a:pt x="467877" y="131373"/>
                  </a:lnTo>
                  <a:cubicBezTo>
                    <a:pt x="471861" y="132129"/>
                    <a:pt x="475812" y="132939"/>
                    <a:pt x="479723" y="133803"/>
                  </a:cubicBezTo>
                  <a:lnTo>
                    <a:pt x="478431" y="139661"/>
                  </a:lnTo>
                  <a:close/>
                  <a:moveTo>
                    <a:pt x="300970" y="138099"/>
                  </a:moveTo>
                  <a:lnTo>
                    <a:pt x="299782" y="132219"/>
                  </a:lnTo>
                  <a:cubicBezTo>
                    <a:pt x="303736" y="131418"/>
                    <a:pt x="307699" y="130680"/>
                    <a:pt x="311667" y="129999"/>
                  </a:cubicBezTo>
                  <a:lnTo>
                    <a:pt x="312681" y="135912"/>
                  </a:lnTo>
                  <a:cubicBezTo>
                    <a:pt x="308770" y="136581"/>
                    <a:pt x="304867" y="137310"/>
                    <a:pt x="300970" y="138099"/>
                  </a:cubicBezTo>
                  <a:close/>
                  <a:moveTo>
                    <a:pt x="396172" y="136416"/>
                  </a:moveTo>
                  <a:lnTo>
                    <a:pt x="391046" y="133299"/>
                  </a:lnTo>
                  <a:lnTo>
                    <a:pt x="397012" y="123880"/>
                  </a:lnTo>
                  <a:lnTo>
                    <a:pt x="407922" y="124285"/>
                  </a:lnTo>
                  <a:lnTo>
                    <a:pt x="407625" y="130278"/>
                  </a:lnTo>
                  <a:cubicBezTo>
                    <a:pt x="405156" y="130155"/>
                    <a:pt x="402685" y="130053"/>
                    <a:pt x="400204" y="129972"/>
                  </a:cubicBezTo>
                  <a:cubicBezTo>
                    <a:pt x="398827" y="132111"/>
                    <a:pt x="397480" y="134268"/>
                    <a:pt x="396172" y="136416"/>
                  </a:cubicBezTo>
                  <a:close/>
                  <a:moveTo>
                    <a:pt x="455024" y="135210"/>
                  </a:moveTo>
                  <a:cubicBezTo>
                    <a:pt x="451118" y="134583"/>
                    <a:pt x="447188" y="134010"/>
                    <a:pt x="443229" y="133485"/>
                  </a:cubicBezTo>
                  <a:lnTo>
                    <a:pt x="444015" y="127540"/>
                  </a:lnTo>
                  <a:cubicBezTo>
                    <a:pt x="448025" y="128068"/>
                    <a:pt x="452015" y="128652"/>
                    <a:pt x="455972" y="129288"/>
                  </a:cubicBezTo>
                  <a:lnTo>
                    <a:pt x="455024" y="135210"/>
                  </a:lnTo>
                  <a:close/>
                  <a:moveTo>
                    <a:pt x="324446" y="134061"/>
                  </a:moveTo>
                  <a:lnTo>
                    <a:pt x="323597" y="128122"/>
                  </a:lnTo>
                  <a:cubicBezTo>
                    <a:pt x="327593" y="127555"/>
                    <a:pt x="331585" y="127039"/>
                    <a:pt x="335584" y="126583"/>
                  </a:cubicBezTo>
                  <a:lnTo>
                    <a:pt x="336265" y="132543"/>
                  </a:lnTo>
                  <a:cubicBezTo>
                    <a:pt x="332323" y="132993"/>
                    <a:pt x="328385" y="133500"/>
                    <a:pt x="324446" y="134061"/>
                  </a:cubicBezTo>
                  <a:close/>
                  <a:moveTo>
                    <a:pt x="431392" y="132093"/>
                  </a:moveTo>
                  <a:cubicBezTo>
                    <a:pt x="427453" y="131685"/>
                    <a:pt x="423500" y="131328"/>
                    <a:pt x="419522" y="131025"/>
                  </a:cubicBezTo>
                  <a:lnTo>
                    <a:pt x="419978" y="125044"/>
                  </a:lnTo>
                  <a:cubicBezTo>
                    <a:pt x="424010" y="125353"/>
                    <a:pt x="428023" y="125713"/>
                    <a:pt x="432013" y="126127"/>
                  </a:cubicBezTo>
                  <a:lnTo>
                    <a:pt x="431392" y="132093"/>
                  </a:lnTo>
                  <a:close/>
                  <a:moveTo>
                    <a:pt x="348120" y="131355"/>
                  </a:moveTo>
                  <a:lnTo>
                    <a:pt x="347604" y="125380"/>
                  </a:lnTo>
                  <a:cubicBezTo>
                    <a:pt x="351621" y="125032"/>
                    <a:pt x="355640" y="124741"/>
                    <a:pt x="359654" y="124504"/>
                  </a:cubicBezTo>
                  <a:lnTo>
                    <a:pt x="360005" y="130491"/>
                  </a:lnTo>
                  <a:cubicBezTo>
                    <a:pt x="356045" y="130725"/>
                    <a:pt x="352082" y="131013"/>
                    <a:pt x="348120" y="131355"/>
                  </a:cubicBezTo>
                  <a:close/>
                  <a:moveTo>
                    <a:pt x="371914" y="129957"/>
                  </a:moveTo>
                  <a:lnTo>
                    <a:pt x="371722" y="123961"/>
                  </a:lnTo>
                  <a:cubicBezTo>
                    <a:pt x="375759" y="123832"/>
                    <a:pt x="379785" y="123760"/>
                    <a:pt x="383799" y="123742"/>
                  </a:cubicBezTo>
                  <a:lnTo>
                    <a:pt x="383829" y="129741"/>
                  </a:lnTo>
                  <a:cubicBezTo>
                    <a:pt x="379866" y="129759"/>
                    <a:pt x="375894" y="129831"/>
                    <a:pt x="371914" y="129957"/>
                  </a:cubicBezTo>
                  <a:close/>
                  <a:moveTo>
                    <a:pt x="409323" y="116624"/>
                  </a:moveTo>
                  <a:lnTo>
                    <a:pt x="404461" y="113108"/>
                  </a:lnTo>
                  <a:cubicBezTo>
                    <a:pt x="406812" y="109853"/>
                    <a:pt x="409272" y="106599"/>
                    <a:pt x="411774" y="103431"/>
                  </a:cubicBezTo>
                  <a:lnTo>
                    <a:pt x="416483" y="107148"/>
                  </a:lnTo>
                  <a:cubicBezTo>
                    <a:pt x="414033" y="110249"/>
                    <a:pt x="411627" y="113435"/>
                    <a:pt x="409323" y="116624"/>
                  </a:cubicBezTo>
                  <a:close/>
                  <a:moveTo>
                    <a:pt x="424031" y="97992"/>
                  </a:moveTo>
                  <a:lnTo>
                    <a:pt x="419489" y="94075"/>
                  </a:lnTo>
                  <a:cubicBezTo>
                    <a:pt x="422150" y="90991"/>
                    <a:pt x="424892" y="87958"/>
                    <a:pt x="427639" y="85070"/>
                  </a:cubicBezTo>
                  <a:lnTo>
                    <a:pt x="431986" y="89200"/>
                  </a:lnTo>
                  <a:cubicBezTo>
                    <a:pt x="429307" y="92020"/>
                    <a:pt x="426631" y="94981"/>
                    <a:pt x="424031" y="97992"/>
                  </a:cubicBezTo>
                  <a:close/>
                  <a:moveTo>
                    <a:pt x="440367" y="80816"/>
                  </a:moveTo>
                  <a:lnTo>
                    <a:pt x="436230" y="76472"/>
                  </a:lnTo>
                  <a:cubicBezTo>
                    <a:pt x="439158" y="73686"/>
                    <a:pt x="442176" y="70941"/>
                    <a:pt x="445209" y="68310"/>
                  </a:cubicBezTo>
                  <a:lnTo>
                    <a:pt x="449141" y="72846"/>
                  </a:lnTo>
                  <a:cubicBezTo>
                    <a:pt x="446175" y="75411"/>
                    <a:pt x="443226" y="78092"/>
                    <a:pt x="440367" y="80816"/>
                  </a:cubicBezTo>
                  <a:close/>
                  <a:moveTo>
                    <a:pt x="458278" y="65295"/>
                  </a:moveTo>
                  <a:lnTo>
                    <a:pt x="454565" y="60583"/>
                  </a:lnTo>
                  <a:cubicBezTo>
                    <a:pt x="457714" y="58102"/>
                    <a:pt x="460981" y="55651"/>
                    <a:pt x="464269" y="53300"/>
                  </a:cubicBezTo>
                  <a:lnTo>
                    <a:pt x="467761" y="58180"/>
                  </a:lnTo>
                  <a:cubicBezTo>
                    <a:pt x="464545" y="60478"/>
                    <a:pt x="461356" y="62872"/>
                    <a:pt x="458278" y="65295"/>
                  </a:cubicBezTo>
                  <a:close/>
                  <a:moveTo>
                    <a:pt x="477567" y="51512"/>
                  </a:moveTo>
                  <a:lnTo>
                    <a:pt x="474303" y="46475"/>
                  </a:lnTo>
                  <a:cubicBezTo>
                    <a:pt x="477666" y="44297"/>
                    <a:pt x="481142" y="42159"/>
                    <a:pt x="484637" y="40113"/>
                  </a:cubicBezTo>
                  <a:lnTo>
                    <a:pt x="487667" y="45293"/>
                  </a:lnTo>
                  <a:cubicBezTo>
                    <a:pt x="484253" y="47291"/>
                    <a:pt x="480851" y="49382"/>
                    <a:pt x="477567" y="51512"/>
                  </a:cubicBezTo>
                  <a:close/>
                  <a:moveTo>
                    <a:pt x="498040" y="39531"/>
                  </a:moveTo>
                  <a:lnTo>
                    <a:pt x="495244" y="34221"/>
                  </a:lnTo>
                  <a:cubicBezTo>
                    <a:pt x="498802" y="32350"/>
                    <a:pt x="502449" y="30529"/>
                    <a:pt x="506097" y="28807"/>
                  </a:cubicBezTo>
                  <a:lnTo>
                    <a:pt x="508659" y="34233"/>
                  </a:lnTo>
                  <a:cubicBezTo>
                    <a:pt x="505092" y="35916"/>
                    <a:pt x="501516" y="37701"/>
                    <a:pt x="498040" y="39531"/>
                  </a:cubicBezTo>
                  <a:close/>
                  <a:moveTo>
                    <a:pt x="519509" y="29401"/>
                  </a:moveTo>
                  <a:lnTo>
                    <a:pt x="517184" y="23869"/>
                  </a:lnTo>
                  <a:cubicBezTo>
                    <a:pt x="520876" y="22316"/>
                    <a:pt x="524671" y="20816"/>
                    <a:pt x="528460" y="19406"/>
                  </a:cubicBezTo>
                  <a:lnTo>
                    <a:pt x="530551" y="25030"/>
                  </a:lnTo>
                  <a:cubicBezTo>
                    <a:pt x="526837" y="26410"/>
                    <a:pt x="523123" y="27883"/>
                    <a:pt x="519509" y="29401"/>
                  </a:cubicBezTo>
                  <a:close/>
                  <a:moveTo>
                    <a:pt x="763796" y="27841"/>
                  </a:moveTo>
                  <a:cubicBezTo>
                    <a:pt x="760038" y="26509"/>
                    <a:pt x="756276" y="25237"/>
                    <a:pt x="752508" y="24028"/>
                  </a:cubicBezTo>
                  <a:lnTo>
                    <a:pt x="754341" y="18317"/>
                  </a:lnTo>
                  <a:cubicBezTo>
                    <a:pt x="758166" y="19544"/>
                    <a:pt x="761987" y="20837"/>
                    <a:pt x="765797" y="22190"/>
                  </a:cubicBezTo>
                  <a:lnTo>
                    <a:pt x="763796" y="27841"/>
                  </a:lnTo>
                  <a:close/>
                  <a:moveTo>
                    <a:pt x="541760" y="21128"/>
                  </a:moveTo>
                  <a:lnTo>
                    <a:pt x="539904" y="15422"/>
                  </a:lnTo>
                  <a:cubicBezTo>
                    <a:pt x="543731" y="14177"/>
                    <a:pt x="547634" y="12992"/>
                    <a:pt x="551507" y="11907"/>
                  </a:cubicBezTo>
                  <a:lnTo>
                    <a:pt x="553129" y="17681"/>
                  </a:lnTo>
                  <a:cubicBezTo>
                    <a:pt x="549341" y="18746"/>
                    <a:pt x="545513" y="19904"/>
                    <a:pt x="541760" y="21128"/>
                  </a:cubicBezTo>
                  <a:close/>
                  <a:moveTo>
                    <a:pt x="741116" y="20561"/>
                  </a:moveTo>
                  <a:cubicBezTo>
                    <a:pt x="737288" y="19460"/>
                    <a:pt x="733454" y="18422"/>
                    <a:pt x="729624" y="17444"/>
                  </a:cubicBezTo>
                  <a:lnTo>
                    <a:pt x="731099" y="11631"/>
                  </a:lnTo>
                  <a:cubicBezTo>
                    <a:pt x="734996" y="12620"/>
                    <a:pt x="738887" y="13676"/>
                    <a:pt x="742774" y="14795"/>
                  </a:cubicBezTo>
                  <a:lnTo>
                    <a:pt x="741116" y="20561"/>
                  </a:lnTo>
                  <a:close/>
                  <a:moveTo>
                    <a:pt x="564633" y="14687"/>
                  </a:moveTo>
                  <a:lnTo>
                    <a:pt x="563238" y="8853"/>
                  </a:lnTo>
                  <a:cubicBezTo>
                    <a:pt x="567138" y="7920"/>
                    <a:pt x="571122" y="7050"/>
                    <a:pt x="575075" y="6264"/>
                  </a:cubicBezTo>
                  <a:lnTo>
                    <a:pt x="576248" y="12150"/>
                  </a:lnTo>
                  <a:cubicBezTo>
                    <a:pt x="572370" y="12917"/>
                    <a:pt x="568461" y="13772"/>
                    <a:pt x="564633" y="14687"/>
                  </a:cubicBezTo>
                  <a:close/>
                  <a:moveTo>
                    <a:pt x="718033" y="14687"/>
                  </a:moveTo>
                  <a:cubicBezTo>
                    <a:pt x="714145" y="13826"/>
                    <a:pt x="710257" y="13031"/>
                    <a:pt x="706367" y="12300"/>
                  </a:cubicBezTo>
                  <a:lnTo>
                    <a:pt x="707480" y="6402"/>
                  </a:lnTo>
                  <a:cubicBezTo>
                    <a:pt x="711427" y="7146"/>
                    <a:pt x="715381" y="7956"/>
                    <a:pt x="719332" y="8832"/>
                  </a:cubicBezTo>
                  <a:lnTo>
                    <a:pt x="718033" y="14687"/>
                  </a:lnTo>
                  <a:close/>
                  <a:moveTo>
                    <a:pt x="694632" y="10278"/>
                  </a:moveTo>
                  <a:cubicBezTo>
                    <a:pt x="690696" y="9666"/>
                    <a:pt x="686767" y="9120"/>
                    <a:pt x="682840" y="8640"/>
                  </a:cubicBezTo>
                  <a:lnTo>
                    <a:pt x="683566" y="2685"/>
                  </a:lnTo>
                  <a:cubicBezTo>
                    <a:pt x="687556" y="3174"/>
                    <a:pt x="691551" y="3729"/>
                    <a:pt x="695550" y="4350"/>
                  </a:cubicBezTo>
                  <a:lnTo>
                    <a:pt x="694632" y="10278"/>
                  </a:lnTo>
                  <a:close/>
                  <a:moveTo>
                    <a:pt x="587953" y="10053"/>
                  </a:moveTo>
                  <a:lnTo>
                    <a:pt x="587011" y="4128"/>
                  </a:lnTo>
                  <a:cubicBezTo>
                    <a:pt x="590977" y="3495"/>
                    <a:pt x="595014" y="2928"/>
                    <a:pt x="599010" y="2442"/>
                  </a:cubicBezTo>
                  <a:lnTo>
                    <a:pt x="599730" y="8397"/>
                  </a:lnTo>
                  <a:cubicBezTo>
                    <a:pt x="595809" y="8877"/>
                    <a:pt x="591850" y="9432"/>
                    <a:pt x="587953" y="10053"/>
                  </a:cubicBezTo>
                  <a:close/>
                  <a:moveTo>
                    <a:pt x="671000" y="7392"/>
                  </a:moveTo>
                  <a:cubicBezTo>
                    <a:pt x="667041" y="7038"/>
                    <a:pt x="663048" y="6750"/>
                    <a:pt x="659133" y="6534"/>
                  </a:cubicBezTo>
                  <a:lnTo>
                    <a:pt x="659460" y="544"/>
                  </a:lnTo>
                  <a:cubicBezTo>
                    <a:pt x="663444" y="763"/>
                    <a:pt x="667506" y="1057"/>
                    <a:pt x="671531" y="1417"/>
                  </a:cubicBezTo>
                  <a:lnTo>
                    <a:pt x="671000" y="7392"/>
                  </a:lnTo>
                  <a:close/>
                  <a:moveTo>
                    <a:pt x="611567" y="7185"/>
                  </a:moveTo>
                  <a:lnTo>
                    <a:pt x="611063" y="1207"/>
                  </a:lnTo>
                  <a:cubicBezTo>
                    <a:pt x="615055" y="871"/>
                    <a:pt x="619123" y="601"/>
                    <a:pt x="623146" y="403"/>
                  </a:cubicBezTo>
                  <a:lnTo>
                    <a:pt x="623440" y="6396"/>
                  </a:lnTo>
                  <a:cubicBezTo>
                    <a:pt x="619483" y="6588"/>
                    <a:pt x="615490" y="6855"/>
                    <a:pt x="611567" y="7185"/>
                  </a:cubicBezTo>
                  <a:close/>
                  <a:moveTo>
                    <a:pt x="647239" y="6078"/>
                  </a:moveTo>
                  <a:cubicBezTo>
                    <a:pt x="643262" y="5994"/>
                    <a:pt x="639293" y="5976"/>
                    <a:pt x="635334" y="6030"/>
                  </a:cubicBezTo>
                  <a:lnTo>
                    <a:pt x="635253" y="31"/>
                  </a:lnTo>
                  <a:cubicBezTo>
                    <a:pt x="639281" y="-23"/>
                    <a:pt x="643316" y="-5"/>
                    <a:pt x="647368" y="79"/>
                  </a:cubicBezTo>
                  <a:lnTo>
                    <a:pt x="647239" y="6078"/>
                  </a:lnTo>
                  <a:close/>
                </a:path>
              </a:pathLst>
            </a:custGeom>
            <a:solidFill>
              <a:srgbClr val="002E5D"/>
            </a:solidFill>
            <a:ln w="29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CA"/>
            </a:p>
          </p:txBody>
        </p:sp>
        <p:sp>
          <p:nvSpPr>
            <p:cNvPr id="26" name="Forme libre : forme 25">
              <a:extLst>
                <a:ext uri="{FF2B5EF4-FFF2-40B4-BE49-F238E27FC236}">
                  <a16:creationId xmlns:a16="http://schemas.microsoft.com/office/drawing/2014/main" id="{BDF76AB8-DB36-D4EF-6559-DC20252482A6}"/>
                </a:ext>
              </a:extLst>
            </p:cNvPr>
            <p:cNvSpPr/>
            <p:nvPr/>
          </p:nvSpPr>
          <p:spPr>
            <a:xfrm>
              <a:off x="11440530" y="674195"/>
              <a:ext cx="94973" cy="73459"/>
            </a:xfrm>
            <a:custGeom>
              <a:avLst/>
              <a:gdLst>
                <a:gd name="connsiteX0" fmla="*/ 45 w 94973"/>
                <a:gd name="connsiteY0" fmla="*/ 73457 h 73459"/>
                <a:gd name="connsiteX1" fmla="*/ 94974 w 94973"/>
                <a:gd name="connsiteY1" fmla="*/ 29997 h 73459"/>
                <a:gd name="connsiteX2" fmla="*/ 36030 w 94973"/>
                <a:gd name="connsiteY2" fmla="*/ 0 h 73459"/>
                <a:gd name="connsiteX3" fmla="*/ 3 w 94973"/>
                <a:gd name="connsiteY3" fmla="*/ 73418 h 73459"/>
                <a:gd name="connsiteX4" fmla="*/ 45 w 94973"/>
                <a:gd name="connsiteY4" fmla="*/ 73457 h 73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973" h="73459">
                  <a:moveTo>
                    <a:pt x="45" y="73457"/>
                  </a:moveTo>
                  <a:lnTo>
                    <a:pt x="94974" y="29997"/>
                  </a:lnTo>
                  <a:lnTo>
                    <a:pt x="36030" y="0"/>
                  </a:lnTo>
                  <a:lnTo>
                    <a:pt x="3" y="73418"/>
                  </a:lnTo>
                  <a:cubicBezTo>
                    <a:pt x="-9" y="73442"/>
                    <a:pt x="18" y="73469"/>
                    <a:pt x="45" y="73457"/>
                  </a:cubicBezTo>
                  <a:close/>
                </a:path>
              </a:pathLst>
            </a:custGeom>
            <a:solidFill>
              <a:srgbClr val="505050"/>
            </a:solidFill>
            <a:ln w="29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CA"/>
            </a:p>
          </p:txBody>
        </p:sp>
        <p:sp>
          <p:nvSpPr>
            <p:cNvPr id="27" name="Forme libre : forme 26">
              <a:extLst>
                <a:ext uri="{FF2B5EF4-FFF2-40B4-BE49-F238E27FC236}">
                  <a16:creationId xmlns:a16="http://schemas.microsoft.com/office/drawing/2014/main" id="{FF286F54-AF4A-8DF5-4C01-51D2DC6ACBA0}"/>
                </a:ext>
              </a:extLst>
            </p:cNvPr>
            <p:cNvSpPr/>
            <p:nvPr/>
          </p:nvSpPr>
          <p:spPr>
            <a:xfrm>
              <a:off x="11440497" y="249802"/>
              <a:ext cx="391469" cy="497829"/>
            </a:xfrm>
            <a:custGeom>
              <a:avLst/>
              <a:gdLst>
                <a:gd name="connsiteX0" fmla="*/ 0 w 391469"/>
                <a:gd name="connsiteY0" fmla="*/ 257909 h 497829"/>
                <a:gd name="connsiteX1" fmla="*/ 0 w 391469"/>
                <a:gd name="connsiteY1" fmla="*/ 497799 h 497829"/>
                <a:gd name="connsiteX2" fmla="*/ 54 w 391469"/>
                <a:gd name="connsiteY2" fmla="*/ 497817 h 497829"/>
                <a:gd name="connsiteX3" fmla="*/ 48781 w 391469"/>
                <a:gd name="connsiteY3" fmla="*/ 436005 h 497829"/>
                <a:gd name="connsiteX4" fmla="*/ 138755 w 391469"/>
                <a:gd name="connsiteY4" fmla="*/ 433092 h 497829"/>
                <a:gd name="connsiteX5" fmla="*/ 391466 w 391469"/>
                <a:gd name="connsiteY5" fmla="*/ 44 h 497829"/>
                <a:gd name="connsiteX6" fmla="*/ 391424 w 391469"/>
                <a:gd name="connsiteY6" fmla="*/ 5 h 497829"/>
                <a:gd name="connsiteX7" fmla="*/ 0 w 391469"/>
                <a:gd name="connsiteY7" fmla="*/ 257909 h 497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1469" h="497829">
                  <a:moveTo>
                    <a:pt x="0" y="257909"/>
                  </a:moveTo>
                  <a:lnTo>
                    <a:pt x="0" y="497799"/>
                  </a:lnTo>
                  <a:cubicBezTo>
                    <a:pt x="0" y="497826"/>
                    <a:pt x="36" y="497841"/>
                    <a:pt x="54" y="497817"/>
                  </a:cubicBezTo>
                  <a:lnTo>
                    <a:pt x="48781" y="436005"/>
                  </a:lnTo>
                  <a:lnTo>
                    <a:pt x="138755" y="433092"/>
                  </a:lnTo>
                  <a:lnTo>
                    <a:pt x="391466" y="44"/>
                  </a:lnTo>
                  <a:cubicBezTo>
                    <a:pt x="391481" y="17"/>
                    <a:pt x="391451" y="-13"/>
                    <a:pt x="391424" y="5"/>
                  </a:cubicBezTo>
                  <a:lnTo>
                    <a:pt x="0" y="257909"/>
                  </a:lnTo>
                  <a:close/>
                </a:path>
              </a:pathLst>
            </a:custGeom>
            <a:solidFill>
              <a:srgbClr val="737373"/>
            </a:solidFill>
            <a:ln w="29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CA"/>
            </a:p>
          </p:txBody>
        </p:sp>
        <p:sp>
          <p:nvSpPr>
            <p:cNvPr id="28" name="Forme libre : forme 27">
              <a:extLst>
                <a:ext uri="{FF2B5EF4-FFF2-40B4-BE49-F238E27FC236}">
                  <a16:creationId xmlns:a16="http://schemas.microsoft.com/office/drawing/2014/main" id="{78B52312-DF1D-FD77-EADD-A698BC891F9D}"/>
                </a:ext>
              </a:extLst>
            </p:cNvPr>
            <p:cNvSpPr/>
            <p:nvPr/>
          </p:nvSpPr>
          <p:spPr>
            <a:xfrm>
              <a:off x="11260064" y="246781"/>
              <a:ext cx="574872" cy="390241"/>
            </a:xfrm>
            <a:custGeom>
              <a:avLst/>
              <a:gdLst>
                <a:gd name="connsiteX0" fmla="*/ 0 w 574872"/>
                <a:gd name="connsiteY0" fmla="*/ 210084 h 390241"/>
                <a:gd name="connsiteX1" fmla="*/ 180436 w 574872"/>
                <a:gd name="connsiteY1" fmla="*/ 390241 h 390241"/>
                <a:gd name="connsiteX2" fmla="*/ 574862 w 574872"/>
                <a:gd name="connsiteY2" fmla="*/ 50 h 390241"/>
                <a:gd name="connsiteX3" fmla="*/ 574832 w 574872"/>
                <a:gd name="connsiteY3" fmla="*/ 2 h 390241"/>
                <a:gd name="connsiteX4" fmla="*/ 0 w 574872"/>
                <a:gd name="connsiteY4" fmla="*/ 210084 h 390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4872" h="390241">
                  <a:moveTo>
                    <a:pt x="0" y="210084"/>
                  </a:moveTo>
                  <a:lnTo>
                    <a:pt x="180436" y="390241"/>
                  </a:lnTo>
                  <a:lnTo>
                    <a:pt x="574862" y="50"/>
                  </a:lnTo>
                  <a:cubicBezTo>
                    <a:pt x="574886" y="26"/>
                    <a:pt x="574862" y="-10"/>
                    <a:pt x="574832" y="2"/>
                  </a:cubicBezTo>
                  <a:lnTo>
                    <a:pt x="0" y="210084"/>
                  </a:lnTo>
                  <a:close/>
                </a:path>
              </a:pathLst>
            </a:custGeom>
            <a:solidFill>
              <a:srgbClr val="002E5D"/>
            </a:solidFill>
            <a:ln w="29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CA"/>
            </a:p>
          </p:txBody>
        </p:sp>
        <p:sp>
          <p:nvSpPr>
            <p:cNvPr id="29" name="Forme libre : forme 28">
              <a:extLst>
                <a:ext uri="{FF2B5EF4-FFF2-40B4-BE49-F238E27FC236}">
                  <a16:creationId xmlns:a16="http://schemas.microsoft.com/office/drawing/2014/main" id="{91348B7E-85F0-2F5F-9D50-E7D9E751E3DD}"/>
                </a:ext>
              </a:extLst>
            </p:cNvPr>
            <p:cNvSpPr/>
            <p:nvPr/>
          </p:nvSpPr>
          <p:spPr>
            <a:xfrm>
              <a:off x="11489285" y="246837"/>
              <a:ext cx="345705" cy="619264"/>
            </a:xfrm>
            <a:custGeom>
              <a:avLst/>
              <a:gdLst>
                <a:gd name="connsiteX0" fmla="*/ 180295 w 345705"/>
                <a:gd name="connsiteY0" fmla="*/ 619264 h 619264"/>
                <a:gd name="connsiteX1" fmla="*/ 0 w 345705"/>
                <a:gd name="connsiteY1" fmla="*/ 438970 h 619264"/>
                <a:gd name="connsiteX2" fmla="*/ 345651 w 345705"/>
                <a:gd name="connsiteY2" fmla="*/ 12 h 619264"/>
                <a:gd name="connsiteX3" fmla="*/ 345705 w 345705"/>
                <a:gd name="connsiteY3" fmla="*/ 39 h 619264"/>
                <a:gd name="connsiteX4" fmla="*/ 180295 w 345705"/>
                <a:gd name="connsiteY4" fmla="*/ 619264 h 619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05" h="619264">
                  <a:moveTo>
                    <a:pt x="180295" y="619264"/>
                  </a:moveTo>
                  <a:lnTo>
                    <a:pt x="0" y="438970"/>
                  </a:lnTo>
                  <a:lnTo>
                    <a:pt x="345651" y="12"/>
                  </a:lnTo>
                  <a:cubicBezTo>
                    <a:pt x="345672" y="-15"/>
                    <a:pt x="345711" y="6"/>
                    <a:pt x="345705" y="39"/>
                  </a:cubicBezTo>
                  <a:lnTo>
                    <a:pt x="180295" y="61926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29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CA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1EE12485-2CF6-9DF2-2A28-C206A7CED78D}"/>
              </a:ext>
            </a:extLst>
          </p:cNvPr>
          <p:cNvSpPr/>
          <p:nvPr/>
        </p:nvSpPr>
        <p:spPr>
          <a:xfrm>
            <a:off x="1781354" y="-49510"/>
            <a:ext cx="52575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i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Avis de recherche…</a:t>
            </a:r>
            <a:endParaRPr lang="fr-FR" sz="4400" b="0" i="1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EDA55C5-5AA0-D451-DED7-7459DE717935}"/>
              </a:ext>
            </a:extLst>
          </p:cNvPr>
          <p:cNvSpPr txBox="1"/>
          <p:nvPr/>
        </p:nvSpPr>
        <p:spPr>
          <a:xfrm>
            <a:off x="3343797" y="632000"/>
            <a:ext cx="72747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4400" dirty="0">
                <a:solidFill>
                  <a:srgbClr val="002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Comité des communications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D68F879-C55E-5290-61C8-3701BC05670E}"/>
              </a:ext>
            </a:extLst>
          </p:cNvPr>
          <p:cNvSpPr/>
          <p:nvPr/>
        </p:nvSpPr>
        <p:spPr>
          <a:xfrm>
            <a:off x="0" y="0"/>
            <a:ext cx="12181398" cy="1439186"/>
          </a:xfrm>
          <a:prstGeom prst="rect">
            <a:avLst/>
          </a:prstGeom>
          <a:noFill/>
          <a:ln w="28575">
            <a:solidFill>
              <a:srgbClr val="002E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56F52613-D315-56EB-0547-771CE1E50A41}"/>
              </a:ext>
            </a:extLst>
          </p:cNvPr>
          <p:cNvSpPr txBox="1"/>
          <p:nvPr/>
        </p:nvSpPr>
        <p:spPr>
          <a:xfrm rot="20513949">
            <a:off x="1754908" y="744937"/>
            <a:ext cx="1418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i="1" dirty="0">
                <a:solidFill>
                  <a:srgbClr val="002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Nouveau</a:t>
            </a:r>
          </a:p>
        </p:txBody>
      </p:sp>
    </p:spTree>
    <p:extLst>
      <p:ext uri="{BB962C8B-B14F-4D97-AF65-F5344CB8AC3E}">
        <p14:creationId xmlns:p14="http://schemas.microsoft.com/office/powerpoint/2010/main" val="3050654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1EE12485-2CF6-9DF2-2A28-C206A7CED78D}"/>
              </a:ext>
            </a:extLst>
          </p:cNvPr>
          <p:cNvSpPr/>
          <p:nvPr/>
        </p:nvSpPr>
        <p:spPr>
          <a:xfrm>
            <a:off x="1781354" y="-49510"/>
            <a:ext cx="52575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i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Avis de recherche…</a:t>
            </a:r>
            <a:endParaRPr lang="fr-FR" sz="4400" b="0" i="1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phique 2" descr="Recherche avec un remplissage uni">
            <a:extLst>
              <a:ext uri="{FF2B5EF4-FFF2-40B4-BE49-F238E27FC236}">
                <a16:creationId xmlns:a16="http://schemas.microsoft.com/office/drawing/2014/main" id="{CEEC8F9B-D3EF-F534-BA30-C01B5C742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0" y="-67550"/>
            <a:ext cx="1574961" cy="1574961"/>
          </a:xfrm>
          <a:prstGeom prst="rect">
            <a:avLst/>
          </a:prstGeom>
        </p:spPr>
      </p:pic>
      <p:pic>
        <p:nvPicPr>
          <p:cNvPr id="5" name="Graphique 4" descr="Tirelire contour">
            <a:extLst>
              <a:ext uri="{FF2B5EF4-FFF2-40B4-BE49-F238E27FC236}">
                <a16:creationId xmlns:a16="http://schemas.microsoft.com/office/drawing/2014/main" id="{5E4A3F46-F66D-9977-2CEF-A5855EB28F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17039" y="-77023"/>
            <a:ext cx="1574961" cy="157496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E41D8E0-7288-C183-1673-6FD25D806C0A}"/>
              </a:ext>
            </a:extLst>
          </p:cNvPr>
          <p:cNvSpPr/>
          <p:nvPr/>
        </p:nvSpPr>
        <p:spPr>
          <a:xfrm>
            <a:off x="0" y="0"/>
            <a:ext cx="12181398" cy="1439186"/>
          </a:xfrm>
          <a:prstGeom prst="rect">
            <a:avLst/>
          </a:prstGeom>
          <a:noFill/>
          <a:ln w="28575">
            <a:solidFill>
              <a:srgbClr val="002E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1DC350E-146C-D6D1-4280-4BD2337F5FBE}"/>
              </a:ext>
            </a:extLst>
          </p:cNvPr>
          <p:cNvSpPr txBox="1"/>
          <p:nvPr/>
        </p:nvSpPr>
        <p:spPr>
          <a:xfrm>
            <a:off x="5387276" y="632000"/>
            <a:ext cx="52052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4400" dirty="0">
                <a:solidFill>
                  <a:srgbClr val="002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Comité économique</a:t>
            </a:r>
          </a:p>
        </p:txBody>
      </p:sp>
    </p:spTree>
    <p:extLst>
      <p:ext uri="{BB962C8B-B14F-4D97-AF65-F5344CB8AC3E}">
        <p14:creationId xmlns:p14="http://schemas.microsoft.com/office/powerpoint/2010/main" val="33616254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EF22B61C-BEB4-479B-BE52-4AAD45589211}">
  <we:reference id="wa104178141" version="4.3.3.0" store="en-US" storeType="OMEX"/>
  <we:alternateReferences>
    <we:reference id="WA104178141" version="4.3.3.0" store="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6cc2a8a-0856-49a4-b8bb-51c4e42b817f">
      <Terms xmlns="http://schemas.microsoft.com/office/infopath/2007/PartnerControls"/>
    </lcf76f155ced4ddcb4097134ff3c332f>
    <TaxCatchAll xmlns="5731f33b-f455-47cb-91eb-1ffe77a337a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3BCD5D35D0D348AF8E39F44760EA76" ma:contentTypeVersion="16" ma:contentTypeDescription="Crée un document." ma:contentTypeScope="" ma:versionID="c34bce589bd41166fc7a90892b5d7f54">
  <xsd:schema xmlns:xsd="http://www.w3.org/2001/XMLSchema" xmlns:xs="http://www.w3.org/2001/XMLSchema" xmlns:p="http://schemas.microsoft.com/office/2006/metadata/properties" xmlns:ns2="66cc2a8a-0856-49a4-b8bb-51c4e42b817f" xmlns:ns3="5731f33b-f455-47cb-91eb-1ffe77a337a3" targetNamespace="http://schemas.microsoft.com/office/2006/metadata/properties" ma:root="true" ma:fieldsID="e9c1fa0f39eeb72c3afd50fe6d48f72e" ns2:_="" ns3:_="">
    <xsd:import namespace="66cc2a8a-0856-49a4-b8bb-51c4e42b817f"/>
    <xsd:import namespace="5731f33b-f455-47cb-91eb-1ffe77a337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cc2a8a-0856-49a4-b8bb-51c4e42b81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1d6d2763-b984-4b45-94ef-b66d1acd89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31f33b-f455-47cb-91eb-1ffe77a337a3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0b9fd8b4-a1dd-4cd0-8a72-79bb3d0527cd}" ma:internalName="TaxCatchAll" ma:showField="CatchAllData" ma:web="5731f33b-f455-47cb-91eb-1ffe77a337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C1891-810E-4764-8813-6AB5C9F70AF6}">
  <ds:schemaRefs>
    <ds:schemaRef ds:uri="http://schemas.microsoft.com/office/2006/metadata/properties"/>
    <ds:schemaRef ds:uri="http://schemas.microsoft.com/office/infopath/2007/PartnerControls"/>
    <ds:schemaRef ds:uri="66cc2a8a-0856-49a4-b8bb-51c4e42b817f"/>
    <ds:schemaRef ds:uri="5731f33b-f455-47cb-91eb-1ffe77a337a3"/>
  </ds:schemaRefs>
</ds:datastoreItem>
</file>

<file path=customXml/itemProps2.xml><?xml version="1.0" encoding="utf-8"?>
<ds:datastoreItem xmlns:ds="http://schemas.openxmlformats.org/officeDocument/2006/customXml" ds:itemID="{1460268A-7722-454A-BA7D-4D3D1E8E6C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81A4F3-875C-4003-82BE-D5F43949208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146</TotalTime>
  <Words>14</Words>
  <Application>Microsoft Office PowerPoint</Application>
  <PresentationFormat>Personnalisé</PresentationFormat>
  <Paragraphs>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Natalie Lebrun</dc:creator>
  <cp:lastModifiedBy>Natalie Lebrun</cp:lastModifiedBy>
  <cp:revision>1</cp:revision>
  <dcterms:created xsi:type="dcterms:W3CDTF">2023-05-09T18:10:23Z</dcterms:created>
  <dcterms:modified xsi:type="dcterms:W3CDTF">2023-05-16T19:29:18Z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0x0101000E3BCD5D35D0D348AF8E39F44760EA76</vt:lpwstr>
  </property>
  <property fmtid="{D5CDD505-2E9C-101B-9397-08002B2CF9AE}" pid="3" name="MediaServiceImageTags">
    <vt:lpwstr/>
  </property>
</Properties>
</file>