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19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C5EAF-68F7-3348-82FE-10973CE8E17A}" type="datetimeFigureOut">
              <a:rPr lang="fr-FR" smtClean="0"/>
              <a:t>19-04-08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5A975-5554-D447-823D-5B2A9B2706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9892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C5EAF-68F7-3348-82FE-10973CE8E17A}" type="datetimeFigureOut">
              <a:rPr lang="fr-FR" smtClean="0"/>
              <a:t>19-04-08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5A975-5554-D447-823D-5B2A9B2706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0622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C5EAF-68F7-3348-82FE-10973CE8E17A}" type="datetimeFigureOut">
              <a:rPr lang="fr-FR" smtClean="0"/>
              <a:t>19-04-08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5A975-5554-D447-823D-5B2A9B2706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3508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C5EAF-68F7-3348-82FE-10973CE8E17A}" type="datetimeFigureOut">
              <a:rPr lang="fr-FR" smtClean="0"/>
              <a:t>19-04-08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5A975-5554-D447-823D-5B2A9B2706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3387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C5EAF-68F7-3348-82FE-10973CE8E17A}" type="datetimeFigureOut">
              <a:rPr lang="fr-FR" smtClean="0"/>
              <a:t>19-04-08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5A975-5554-D447-823D-5B2A9B2706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9257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C5EAF-68F7-3348-82FE-10973CE8E17A}" type="datetimeFigureOut">
              <a:rPr lang="fr-FR" smtClean="0"/>
              <a:t>19-04-08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5A975-5554-D447-823D-5B2A9B2706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5741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C5EAF-68F7-3348-82FE-10973CE8E17A}" type="datetimeFigureOut">
              <a:rPr lang="fr-FR" smtClean="0"/>
              <a:t>19-04-08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5A975-5554-D447-823D-5B2A9B2706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02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C5EAF-68F7-3348-82FE-10973CE8E17A}" type="datetimeFigureOut">
              <a:rPr lang="fr-FR" smtClean="0"/>
              <a:t>19-04-08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5A975-5554-D447-823D-5B2A9B2706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4291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C5EAF-68F7-3348-82FE-10973CE8E17A}" type="datetimeFigureOut">
              <a:rPr lang="fr-FR" smtClean="0"/>
              <a:t>19-04-08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5A975-5554-D447-823D-5B2A9B2706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516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C5EAF-68F7-3348-82FE-10973CE8E17A}" type="datetimeFigureOut">
              <a:rPr lang="fr-FR" smtClean="0"/>
              <a:t>19-04-08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5A975-5554-D447-823D-5B2A9B2706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1246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C5EAF-68F7-3348-82FE-10973CE8E17A}" type="datetimeFigureOut">
              <a:rPr lang="fr-FR" smtClean="0"/>
              <a:t>19-04-08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5A975-5554-D447-823D-5B2A9B2706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0489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C5EAF-68F7-3348-82FE-10973CE8E17A}" type="datetimeFigureOut">
              <a:rPr lang="fr-FR" smtClean="0"/>
              <a:t>19-04-08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5A975-5554-D447-823D-5B2A9B27060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3133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077" y="876644"/>
            <a:ext cx="952536" cy="1388960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6" name="Connecteur droit 25"/>
          <p:cNvCxnSpPr>
            <a:stCxn id="4" idx="1"/>
            <a:endCxn id="4" idx="3"/>
          </p:cNvCxnSpPr>
          <p:nvPr/>
        </p:nvCxnSpPr>
        <p:spPr>
          <a:xfrm>
            <a:off x="243077" y="1571124"/>
            <a:ext cx="952536" cy="0"/>
          </a:xfrm>
          <a:prstGeom prst="line">
            <a:avLst/>
          </a:prstGeom>
          <a:ln w="28575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8" name="Grouper 27"/>
          <p:cNvGrpSpPr/>
          <p:nvPr/>
        </p:nvGrpSpPr>
        <p:grpSpPr>
          <a:xfrm>
            <a:off x="1515449" y="876644"/>
            <a:ext cx="952536" cy="1388960"/>
            <a:chOff x="595295" y="1041722"/>
            <a:chExt cx="1180671" cy="1379040"/>
          </a:xfrm>
        </p:grpSpPr>
        <p:sp>
          <p:nvSpPr>
            <p:cNvPr id="29" name="Rectangle 28"/>
            <p:cNvSpPr/>
            <p:nvPr/>
          </p:nvSpPr>
          <p:spPr>
            <a:xfrm>
              <a:off x="595295" y="1041722"/>
              <a:ext cx="1180671" cy="1379040"/>
            </a:xfrm>
            <a:prstGeom prst="rect">
              <a:avLst/>
            </a:prstGeom>
            <a:noFill/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30" name="Connecteur droit 29"/>
            <p:cNvCxnSpPr>
              <a:stCxn id="29" idx="1"/>
              <a:endCxn id="29" idx="3"/>
            </p:cNvCxnSpPr>
            <p:nvPr/>
          </p:nvCxnSpPr>
          <p:spPr>
            <a:xfrm>
              <a:off x="595295" y="1731242"/>
              <a:ext cx="1180671" cy="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er 30"/>
          <p:cNvGrpSpPr/>
          <p:nvPr/>
        </p:nvGrpSpPr>
        <p:grpSpPr>
          <a:xfrm>
            <a:off x="2787821" y="876644"/>
            <a:ext cx="952536" cy="1388960"/>
            <a:chOff x="595295" y="1041722"/>
            <a:chExt cx="1180671" cy="1379040"/>
          </a:xfrm>
        </p:grpSpPr>
        <p:sp>
          <p:nvSpPr>
            <p:cNvPr id="32" name="Rectangle 31"/>
            <p:cNvSpPr/>
            <p:nvPr/>
          </p:nvSpPr>
          <p:spPr>
            <a:xfrm>
              <a:off x="595295" y="1041722"/>
              <a:ext cx="1180671" cy="1379040"/>
            </a:xfrm>
            <a:prstGeom prst="rect">
              <a:avLst/>
            </a:prstGeom>
            <a:noFill/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33" name="Connecteur droit 32"/>
            <p:cNvCxnSpPr>
              <a:stCxn id="32" idx="1"/>
              <a:endCxn id="32" idx="3"/>
            </p:cNvCxnSpPr>
            <p:nvPr/>
          </p:nvCxnSpPr>
          <p:spPr>
            <a:xfrm>
              <a:off x="595295" y="1731242"/>
              <a:ext cx="1180671" cy="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er 33"/>
          <p:cNvGrpSpPr/>
          <p:nvPr/>
        </p:nvGrpSpPr>
        <p:grpSpPr>
          <a:xfrm>
            <a:off x="4060193" y="876644"/>
            <a:ext cx="952536" cy="1388960"/>
            <a:chOff x="595295" y="1041722"/>
            <a:chExt cx="1180671" cy="1379040"/>
          </a:xfrm>
        </p:grpSpPr>
        <p:sp>
          <p:nvSpPr>
            <p:cNvPr id="35" name="Rectangle 34"/>
            <p:cNvSpPr/>
            <p:nvPr/>
          </p:nvSpPr>
          <p:spPr>
            <a:xfrm>
              <a:off x="595295" y="1041722"/>
              <a:ext cx="1180671" cy="1379040"/>
            </a:xfrm>
            <a:prstGeom prst="rect">
              <a:avLst/>
            </a:prstGeom>
            <a:noFill/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36" name="Connecteur droit 35"/>
            <p:cNvCxnSpPr>
              <a:stCxn id="35" idx="1"/>
              <a:endCxn id="35" idx="3"/>
            </p:cNvCxnSpPr>
            <p:nvPr/>
          </p:nvCxnSpPr>
          <p:spPr>
            <a:xfrm>
              <a:off x="595295" y="1731242"/>
              <a:ext cx="1180671" cy="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er 36"/>
          <p:cNvGrpSpPr/>
          <p:nvPr/>
        </p:nvGrpSpPr>
        <p:grpSpPr>
          <a:xfrm>
            <a:off x="5332565" y="876644"/>
            <a:ext cx="952536" cy="1388960"/>
            <a:chOff x="595295" y="1041722"/>
            <a:chExt cx="1180671" cy="1379040"/>
          </a:xfrm>
        </p:grpSpPr>
        <p:sp>
          <p:nvSpPr>
            <p:cNvPr id="38" name="Rectangle 37"/>
            <p:cNvSpPr/>
            <p:nvPr/>
          </p:nvSpPr>
          <p:spPr>
            <a:xfrm>
              <a:off x="595295" y="1041722"/>
              <a:ext cx="1180671" cy="1379040"/>
            </a:xfrm>
            <a:prstGeom prst="rect">
              <a:avLst/>
            </a:prstGeom>
            <a:noFill/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39" name="Connecteur droit 38"/>
            <p:cNvCxnSpPr>
              <a:stCxn id="38" idx="1"/>
              <a:endCxn id="38" idx="3"/>
            </p:cNvCxnSpPr>
            <p:nvPr/>
          </p:nvCxnSpPr>
          <p:spPr>
            <a:xfrm>
              <a:off x="595295" y="1731242"/>
              <a:ext cx="1180671" cy="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er 39"/>
          <p:cNvGrpSpPr/>
          <p:nvPr/>
        </p:nvGrpSpPr>
        <p:grpSpPr>
          <a:xfrm>
            <a:off x="6604937" y="876644"/>
            <a:ext cx="952536" cy="1388960"/>
            <a:chOff x="595295" y="1041722"/>
            <a:chExt cx="1180671" cy="1379040"/>
          </a:xfrm>
        </p:grpSpPr>
        <p:sp>
          <p:nvSpPr>
            <p:cNvPr id="41" name="Rectangle 40"/>
            <p:cNvSpPr/>
            <p:nvPr/>
          </p:nvSpPr>
          <p:spPr>
            <a:xfrm>
              <a:off x="595295" y="1041722"/>
              <a:ext cx="1180671" cy="1379040"/>
            </a:xfrm>
            <a:prstGeom prst="rect">
              <a:avLst/>
            </a:prstGeom>
            <a:noFill/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42" name="Connecteur droit 41"/>
            <p:cNvCxnSpPr>
              <a:stCxn id="41" idx="1"/>
              <a:endCxn id="41" idx="3"/>
            </p:cNvCxnSpPr>
            <p:nvPr/>
          </p:nvCxnSpPr>
          <p:spPr>
            <a:xfrm>
              <a:off x="595295" y="1731242"/>
              <a:ext cx="1180671" cy="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er 42"/>
          <p:cNvGrpSpPr/>
          <p:nvPr/>
        </p:nvGrpSpPr>
        <p:grpSpPr>
          <a:xfrm>
            <a:off x="7877307" y="876644"/>
            <a:ext cx="952536" cy="1388960"/>
            <a:chOff x="595295" y="1041722"/>
            <a:chExt cx="1180671" cy="1379040"/>
          </a:xfrm>
        </p:grpSpPr>
        <p:sp>
          <p:nvSpPr>
            <p:cNvPr id="44" name="Rectangle 43"/>
            <p:cNvSpPr/>
            <p:nvPr/>
          </p:nvSpPr>
          <p:spPr>
            <a:xfrm>
              <a:off x="595295" y="1041722"/>
              <a:ext cx="1180671" cy="1379040"/>
            </a:xfrm>
            <a:prstGeom prst="rect">
              <a:avLst/>
            </a:prstGeom>
            <a:noFill/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45" name="Connecteur droit 44"/>
            <p:cNvCxnSpPr>
              <a:stCxn id="44" idx="1"/>
              <a:endCxn id="44" idx="3"/>
            </p:cNvCxnSpPr>
            <p:nvPr/>
          </p:nvCxnSpPr>
          <p:spPr>
            <a:xfrm>
              <a:off x="595295" y="1731242"/>
              <a:ext cx="1180671" cy="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ouper 72"/>
          <p:cNvGrpSpPr/>
          <p:nvPr/>
        </p:nvGrpSpPr>
        <p:grpSpPr>
          <a:xfrm>
            <a:off x="237400" y="3290260"/>
            <a:ext cx="952536" cy="1388960"/>
            <a:chOff x="595295" y="1041722"/>
            <a:chExt cx="1180671" cy="1379040"/>
          </a:xfrm>
        </p:grpSpPr>
        <p:sp>
          <p:nvSpPr>
            <p:cNvPr id="74" name="Rectangle 73"/>
            <p:cNvSpPr/>
            <p:nvPr/>
          </p:nvSpPr>
          <p:spPr>
            <a:xfrm>
              <a:off x="595295" y="1041722"/>
              <a:ext cx="1180671" cy="1379040"/>
            </a:xfrm>
            <a:prstGeom prst="rect">
              <a:avLst/>
            </a:prstGeom>
            <a:noFill/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75" name="Connecteur droit 74"/>
            <p:cNvCxnSpPr>
              <a:stCxn id="74" idx="1"/>
              <a:endCxn id="74" idx="3"/>
            </p:cNvCxnSpPr>
            <p:nvPr/>
          </p:nvCxnSpPr>
          <p:spPr>
            <a:xfrm>
              <a:off x="595295" y="1731242"/>
              <a:ext cx="1180671" cy="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er 75"/>
          <p:cNvGrpSpPr/>
          <p:nvPr/>
        </p:nvGrpSpPr>
        <p:grpSpPr>
          <a:xfrm>
            <a:off x="1509772" y="3290260"/>
            <a:ext cx="952536" cy="1388960"/>
            <a:chOff x="595295" y="1041722"/>
            <a:chExt cx="1180671" cy="1379040"/>
          </a:xfrm>
        </p:grpSpPr>
        <p:sp>
          <p:nvSpPr>
            <p:cNvPr id="77" name="Rectangle 76"/>
            <p:cNvSpPr/>
            <p:nvPr/>
          </p:nvSpPr>
          <p:spPr>
            <a:xfrm>
              <a:off x="595295" y="1041722"/>
              <a:ext cx="1180671" cy="1379040"/>
            </a:xfrm>
            <a:prstGeom prst="rect">
              <a:avLst/>
            </a:prstGeom>
            <a:noFill/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78" name="Connecteur droit 77"/>
            <p:cNvCxnSpPr>
              <a:stCxn id="77" idx="1"/>
              <a:endCxn id="77" idx="3"/>
            </p:cNvCxnSpPr>
            <p:nvPr/>
          </p:nvCxnSpPr>
          <p:spPr>
            <a:xfrm>
              <a:off x="595295" y="1731242"/>
              <a:ext cx="1180671" cy="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uper 78"/>
          <p:cNvGrpSpPr/>
          <p:nvPr/>
        </p:nvGrpSpPr>
        <p:grpSpPr>
          <a:xfrm>
            <a:off x="2782144" y="3290260"/>
            <a:ext cx="952536" cy="1388960"/>
            <a:chOff x="595295" y="1041722"/>
            <a:chExt cx="1180671" cy="1379040"/>
          </a:xfrm>
        </p:grpSpPr>
        <p:sp>
          <p:nvSpPr>
            <p:cNvPr id="80" name="Rectangle 79"/>
            <p:cNvSpPr/>
            <p:nvPr/>
          </p:nvSpPr>
          <p:spPr>
            <a:xfrm>
              <a:off x="595295" y="1041722"/>
              <a:ext cx="1180671" cy="1379040"/>
            </a:xfrm>
            <a:prstGeom prst="rect">
              <a:avLst/>
            </a:prstGeom>
            <a:noFill/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81" name="Connecteur droit 80"/>
            <p:cNvCxnSpPr>
              <a:stCxn id="80" idx="1"/>
              <a:endCxn id="80" idx="3"/>
            </p:cNvCxnSpPr>
            <p:nvPr/>
          </p:nvCxnSpPr>
          <p:spPr>
            <a:xfrm>
              <a:off x="595295" y="1731242"/>
              <a:ext cx="1180671" cy="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Grouper 81"/>
          <p:cNvGrpSpPr/>
          <p:nvPr/>
        </p:nvGrpSpPr>
        <p:grpSpPr>
          <a:xfrm>
            <a:off x="4054516" y="3290260"/>
            <a:ext cx="952536" cy="1388960"/>
            <a:chOff x="595295" y="1041722"/>
            <a:chExt cx="1180671" cy="1379040"/>
          </a:xfrm>
        </p:grpSpPr>
        <p:sp>
          <p:nvSpPr>
            <p:cNvPr id="83" name="Rectangle 82"/>
            <p:cNvSpPr/>
            <p:nvPr/>
          </p:nvSpPr>
          <p:spPr>
            <a:xfrm>
              <a:off x="595295" y="1041722"/>
              <a:ext cx="1180671" cy="1379040"/>
            </a:xfrm>
            <a:prstGeom prst="rect">
              <a:avLst/>
            </a:prstGeom>
            <a:noFill/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84" name="Connecteur droit 83"/>
            <p:cNvCxnSpPr>
              <a:stCxn id="83" idx="1"/>
              <a:endCxn id="83" idx="3"/>
            </p:cNvCxnSpPr>
            <p:nvPr/>
          </p:nvCxnSpPr>
          <p:spPr>
            <a:xfrm>
              <a:off x="595295" y="1731242"/>
              <a:ext cx="1180671" cy="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5" name="Grouper 84"/>
          <p:cNvGrpSpPr/>
          <p:nvPr/>
        </p:nvGrpSpPr>
        <p:grpSpPr>
          <a:xfrm>
            <a:off x="5326888" y="3290260"/>
            <a:ext cx="952536" cy="1388960"/>
            <a:chOff x="595295" y="1041722"/>
            <a:chExt cx="1180671" cy="1379040"/>
          </a:xfrm>
        </p:grpSpPr>
        <p:sp>
          <p:nvSpPr>
            <p:cNvPr id="86" name="Rectangle 85"/>
            <p:cNvSpPr/>
            <p:nvPr/>
          </p:nvSpPr>
          <p:spPr>
            <a:xfrm>
              <a:off x="595295" y="1041722"/>
              <a:ext cx="1180671" cy="1379040"/>
            </a:xfrm>
            <a:prstGeom prst="rect">
              <a:avLst/>
            </a:prstGeom>
            <a:noFill/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87" name="Connecteur droit 86"/>
            <p:cNvCxnSpPr>
              <a:stCxn id="86" idx="1"/>
              <a:endCxn id="86" idx="3"/>
            </p:cNvCxnSpPr>
            <p:nvPr/>
          </p:nvCxnSpPr>
          <p:spPr>
            <a:xfrm>
              <a:off x="595295" y="1731242"/>
              <a:ext cx="1180671" cy="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Grouper 87"/>
          <p:cNvGrpSpPr/>
          <p:nvPr/>
        </p:nvGrpSpPr>
        <p:grpSpPr>
          <a:xfrm>
            <a:off x="6599260" y="3290260"/>
            <a:ext cx="952536" cy="1388960"/>
            <a:chOff x="595295" y="1041722"/>
            <a:chExt cx="1180671" cy="1379040"/>
          </a:xfrm>
        </p:grpSpPr>
        <p:sp>
          <p:nvSpPr>
            <p:cNvPr id="89" name="Rectangle 88"/>
            <p:cNvSpPr/>
            <p:nvPr/>
          </p:nvSpPr>
          <p:spPr>
            <a:xfrm>
              <a:off x="595295" y="1041722"/>
              <a:ext cx="1180671" cy="1379040"/>
            </a:xfrm>
            <a:prstGeom prst="rect">
              <a:avLst/>
            </a:prstGeom>
            <a:noFill/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90" name="Connecteur droit 89"/>
            <p:cNvCxnSpPr>
              <a:stCxn id="89" idx="1"/>
              <a:endCxn id="89" idx="3"/>
            </p:cNvCxnSpPr>
            <p:nvPr/>
          </p:nvCxnSpPr>
          <p:spPr>
            <a:xfrm>
              <a:off x="595295" y="1731242"/>
              <a:ext cx="1180671" cy="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Grouper 90"/>
          <p:cNvGrpSpPr/>
          <p:nvPr/>
        </p:nvGrpSpPr>
        <p:grpSpPr>
          <a:xfrm>
            <a:off x="7871630" y="3290260"/>
            <a:ext cx="952536" cy="1388960"/>
            <a:chOff x="595295" y="1041722"/>
            <a:chExt cx="1180671" cy="1379040"/>
          </a:xfrm>
        </p:grpSpPr>
        <p:sp>
          <p:nvSpPr>
            <p:cNvPr id="92" name="Rectangle 91"/>
            <p:cNvSpPr/>
            <p:nvPr/>
          </p:nvSpPr>
          <p:spPr>
            <a:xfrm>
              <a:off x="595295" y="1041722"/>
              <a:ext cx="1180671" cy="1379040"/>
            </a:xfrm>
            <a:prstGeom prst="rect">
              <a:avLst/>
            </a:prstGeom>
            <a:noFill/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93" name="Connecteur droit 92"/>
            <p:cNvCxnSpPr>
              <a:stCxn id="92" idx="1"/>
              <a:endCxn id="92" idx="3"/>
            </p:cNvCxnSpPr>
            <p:nvPr/>
          </p:nvCxnSpPr>
          <p:spPr>
            <a:xfrm>
              <a:off x="595295" y="1731242"/>
              <a:ext cx="1180671" cy="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Grouper 93"/>
          <p:cNvGrpSpPr/>
          <p:nvPr/>
        </p:nvGrpSpPr>
        <p:grpSpPr>
          <a:xfrm>
            <a:off x="245540" y="5183378"/>
            <a:ext cx="952536" cy="1388960"/>
            <a:chOff x="595295" y="1041722"/>
            <a:chExt cx="1180671" cy="1379040"/>
          </a:xfrm>
        </p:grpSpPr>
        <p:sp>
          <p:nvSpPr>
            <p:cNvPr id="95" name="Rectangle 94"/>
            <p:cNvSpPr/>
            <p:nvPr/>
          </p:nvSpPr>
          <p:spPr>
            <a:xfrm>
              <a:off x="595295" y="1041722"/>
              <a:ext cx="1180671" cy="1379040"/>
            </a:xfrm>
            <a:prstGeom prst="rect">
              <a:avLst/>
            </a:prstGeom>
            <a:noFill/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96" name="Connecteur droit 95"/>
            <p:cNvCxnSpPr>
              <a:stCxn id="95" idx="1"/>
              <a:endCxn id="95" idx="3"/>
            </p:cNvCxnSpPr>
            <p:nvPr/>
          </p:nvCxnSpPr>
          <p:spPr>
            <a:xfrm>
              <a:off x="595295" y="1731242"/>
              <a:ext cx="1180671" cy="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Grouper 96"/>
          <p:cNvGrpSpPr/>
          <p:nvPr/>
        </p:nvGrpSpPr>
        <p:grpSpPr>
          <a:xfrm>
            <a:off x="1517912" y="5183378"/>
            <a:ext cx="952536" cy="1388960"/>
            <a:chOff x="595295" y="1041722"/>
            <a:chExt cx="1180671" cy="1379040"/>
          </a:xfrm>
        </p:grpSpPr>
        <p:sp>
          <p:nvSpPr>
            <p:cNvPr id="98" name="Rectangle 97"/>
            <p:cNvSpPr/>
            <p:nvPr/>
          </p:nvSpPr>
          <p:spPr>
            <a:xfrm>
              <a:off x="595295" y="1041722"/>
              <a:ext cx="1180671" cy="1379040"/>
            </a:xfrm>
            <a:prstGeom prst="rect">
              <a:avLst/>
            </a:prstGeom>
            <a:noFill/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99" name="Connecteur droit 98"/>
            <p:cNvCxnSpPr>
              <a:stCxn id="98" idx="1"/>
              <a:endCxn id="98" idx="3"/>
            </p:cNvCxnSpPr>
            <p:nvPr/>
          </p:nvCxnSpPr>
          <p:spPr>
            <a:xfrm>
              <a:off x="595295" y="1731242"/>
              <a:ext cx="1180671" cy="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0" name="Grouper 99"/>
          <p:cNvGrpSpPr/>
          <p:nvPr/>
        </p:nvGrpSpPr>
        <p:grpSpPr>
          <a:xfrm>
            <a:off x="2790284" y="5183378"/>
            <a:ext cx="952536" cy="1388960"/>
            <a:chOff x="595295" y="1041722"/>
            <a:chExt cx="1180671" cy="1379040"/>
          </a:xfrm>
        </p:grpSpPr>
        <p:sp>
          <p:nvSpPr>
            <p:cNvPr id="101" name="Rectangle 100"/>
            <p:cNvSpPr/>
            <p:nvPr/>
          </p:nvSpPr>
          <p:spPr>
            <a:xfrm>
              <a:off x="595295" y="1041722"/>
              <a:ext cx="1180671" cy="1379040"/>
            </a:xfrm>
            <a:prstGeom prst="rect">
              <a:avLst/>
            </a:prstGeom>
            <a:noFill/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02" name="Connecteur droit 101"/>
            <p:cNvCxnSpPr>
              <a:stCxn id="101" idx="1"/>
              <a:endCxn id="101" idx="3"/>
            </p:cNvCxnSpPr>
            <p:nvPr/>
          </p:nvCxnSpPr>
          <p:spPr>
            <a:xfrm>
              <a:off x="595295" y="1731242"/>
              <a:ext cx="1180671" cy="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" name="Grouper 102"/>
          <p:cNvGrpSpPr/>
          <p:nvPr/>
        </p:nvGrpSpPr>
        <p:grpSpPr>
          <a:xfrm>
            <a:off x="4062656" y="5183378"/>
            <a:ext cx="952536" cy="1388960"/>
            <a:chOff x="595295" y="1041722"/>
            <a:chExt cx="1180671" cy="1379040"/>
          </a:xfrm>
        </p:grpSpPr>
        <p:sp>
          <p:nvSpPr>
            <p:cNvPr id="104" name="Rectangle 103"/>
            <p:cNvSpPr/>
            <p:nvPr/>
          </p:nvSpPr>
          <p:spPr>
            <a:xfrm>
              <a:off x="595295" y="1041722"/>
              <a:ext cx="1180671" cy="1379040"/>
            </a:xfrm>
            <a:prstGeom prst="rect">
              <a:avLst/>
            </a:prstGeom>
            <a:noFill/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05" name="Connecteur droit 104"/>
            <p:cNvCxnSpPr>
              <a:stCxn id="104" idx="1"/>
              <a:endCxn id="104" idx="3"/>
            </p:cNvCxnSpPr>
            <p:nvPr/>
          </p:nvCxnSpPr>
          <p:spPr>
            <a:xfrm>
              <a:off x="595295" y="1731242"/>
              <a:ext cx="1180671" cy="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Grouper 105"/>
          <p:cNvGrpSpPr/>
          <p:nvPr/>
        </p:nvGrpSpPr>
        <p:grpSpPr>
          <a:xfrm>
            <a:off x="5335028" y="5183378"/>
            <a:ext cx="952536" cy="1388960"/>
            <a:chOff x="595295" y="1041722"/>
            <a:chExt cx="1180671" cy="1379040"/>
          </a:xfrm>
        </p:grpSpPr>
        <p:sp>
          <p:nvSpPr>
            <p:cNvPr id="107" name="Rectangle 106"/>
            <p:cNvSpPr/>
            <p:nvPr/>
          </p:nvSpPr>
          <p:spPr>
            <a:xfrm>
              <a:off x="595295" y="1041722"/>
              <a:ext cx="1180671" cy="1379040"/>
            </a:xfrm>
            <a:prstGeom prst="rect">
              <a:avLst/>
            </a:prstGeom>
            <a:noFill/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08" name="Connecteur droit 107"/>
            <p:cNvCxnSpPr>
              <a:stCxn id="107" idx="1"/>
              <a:endCxn id="107" idx="3"/>
            </p:cNvCxnSpPr>
            <p:nvPr/>
          </p:nvCxnSpPr>
          <p:spPr>
            <a:xfrm>
              <a:off x="595295" y="1731242"/>
              <a:ext cx="1180671" cy="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9" name="Grouper 108"/>
          <p:cNvGrpSpPr/>
          <p:nvPr/>
        </p:nvGrpSpPr>
        <p:grpSpPr>
          <a:xfrm>
            <a:off x="6607400" y="5183378"/>
            <a:ext cx="952536" cy="1388960"/>
            <a:chOff x="595295" y="1041722"/>
            <a:chExt cx="1180671" cy="1379040"/>
          </a:xfrm>
        </p:grpSpPr>
        <p:sp>
          <p:nvSpPr>
            <p:cNvPr id="110" name="Rectangle 109"/>
            <p:cNvSpPr/>
            <p:nvPr/>
          </p:nvSpPr>
          <p:spPr>
            <a:xfrm>
              <a:off x="595295" y="1041722"/>
              <a:ext cx="1180671" cy="1379040"/>
            </a:xfrm>
            <a:prstGeom prst="rect">
              <a:avLst/>
            </a:prstGeom>
            <a:noFill/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11" name="Connecteur droit 110"/>
            <p:cNvCxnSpPr>
              <a:stCxn id="110" idx="1"/>
              <a:endCxn id="110" idx="3"/>
            </p:cNvCxnSpPr>
            <p:nvPr/>
          </p:nvCxnSpPr>
          <p:spPr>
            <a:xfrm>
              <a:off x="595295" y="1731242"/>
              <a:ext cx="1180671" cy="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" name="Grouper 111"/>
          <p:cNvGrpSpPr/>
          <p:nvPr/>
        </p:nvGrpSpPr>
        <p:grpSpPr>
          <a:xfrm>
            <a:off x="7879770" y="5183378"/>
            <a:ext cx="952536" cy="1388960"/>
            <a:chOff x="595295" y="1041722"/>
            <a:chExt cx="1180671" cy="1379040"/>
          </a:xfrm>
        </p:grpSpPr>
        <p:sp>
          <p:nvSpPr>
            <p:cNvPr id="113" name="Rectangle 112"/>
            <p:cNvSpPr/>
            <p:nvPr/>
          </p:nvSpPr>
          <p:spPr>
            <a:xfrm>
              <a:off x="595295" y="1041722"/>
              <a:ext cx="1180671" cy="1379040"/>
            </a:xfrm>
            <a:prstGeom prst="rect">
              <a:avLst/>
            </a:prstGeom>
            <a:noFill/>
            <a:ln w="28575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14" name="Connecteur droit 113"/>
            <p:cNvCxnSpPr>
              <a:stCxn id="113" idx="1"/>
              <a:endCxn id="113" idx="3"/>
            </p:cNvCxnSpPr>
            <p:nvPr/>
          </p:nvCxnSpPr>
          <p:spPr>
            <a:xfrm>
              <a:off x="595295" y="1731242"/>
              <a:ext cx="1180671" cy="0"/>
            </a:xfrm>
            <a:prstGeom prst="line">
              <a:avLst/>
            </a:prstGeom>
            <a:ln w="2857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5" name="ZoneTexte 114"/>
          <p:cNvSpPr txBox="1"/>
          <p:nvPr/>
        </p:nvSpPr>
        <p:spPr>
          <a:xfrm>
            <a:off x="384868" y="440112"/>
            <a:ext cx="641422" cy="338554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txBody>
          <a:bodyPr wrap="none" rtlCol="0">
            <a:spAutoFit/>
          </a:bodyPr>
          <a:lstStyle/>
          <a:p>
            <a:r>
              <a:rPr lang="fr-FR" sz="1600" dirty="0" smtClean="0"/>
              <a:t>Lundi </a:t>
            </a:r>
            <a:endParaRPr lang="fr-FR" sz="1600" dirty="0"/>
          </a:p>
        </p:txBody>
      </p:sp>
      <p:sp>
        <p:nvSpPr>
          <p:cNvPr id="116" name="ZoneTexte 115"/>
          <p:cNvSpPr txBox="1"/>
          <p:nvPr/>
        </p:nvSpPr>
        <p:spPr>
          <a:xfrm>
            <a:off x="1618463" y="440112"/>
            <a:ext cx="684803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1600" dirty="0" smtClean="0"/>
              <a:t>Mardi</a:t>
            </a:r>
            <a:endParaRPr lang="fr-FR" sz="1600" dirty="0"/>
          </a:p>
        </p:txBody>
      </p:sp>
      <p:sp>
        <p:nvSpPr>
          <p:cNvPr id="117" name="ZoneTexte 116"/>
          <p:cNvSpPr txBox="1"/>
          <p:nvPr/>
        </p:nvSpPr>
        <p:spPr>
          <a:xfrm>
            <a:off x="2786301" y="440112"/>
            <a:ext cx="948998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1600" dirty="0" smtClean="0"/>
              <a:t>Mercredi</a:t>
            </a:r>
            <a:endParaRPr lang="fr-FR" sz="1600" dirty="0"/>
          </a:p>
        </p:txBody>
      </p:sp>
      <p:sp>
        <p:nvSpPr>
          <p:cNvPr id="118" name="ZoneTexte 117"/>
          <p:cNvSpPr txBox="1"/>
          <p:nvPr/>
        </p:nvSpPr>
        <p:spPr>
          <a:xfrm>
            <a:off x="4208412" y="440112"/>
            <a:ext cx="614872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1600" dirty="0"/>
              <a:t>J</a:t>
            </a:r>
            <a:r>
              <a:rPr lang="fr-FR" sz="1600" dirty="0" smtClean="0"/>
              <a:t>eudi</a:t>
            </a:r>
            <a:endParaRPr lang="fr-FR" sz="1600" dirty="0"/>
          </a:p>
        </p:txBody>
      </p:sp>
      <p:sp>
        <p:nvSpPr>
          <p:cNvPr id="119" name="ZoneTexte 118"/>
          <p:cNvSpPr txBox="1"/>
          <p:nvPr/>
        </p:nvSpPr>
        <p:spPr>
          <a:xfrm>
            <a:off x="5336085" y="440112"/>
            <a:ext cx="947295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1600" dirty="0" smtClean="0"/>
              <a:t>Vendredi</a:t>
            </a:r>
            <a:endParaRPr lang="fr-FR" sz="1600" dirty="0"/>
          </a:p>
        </p:txBody>
      </p:sp>
      <p:sp>
        <p:nvSpPr>
          <p:cNvPr id="120" name="ZoneTexte 119"/>
          <p:cNvSpPr txBox="1"/>
          <p:nvPr/>
        </p:nvSpPr>
        <p:spPr>
          <a:xfrm>
            <a:off x="6726729" y="440112"/>
            <a:ext cx="798115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1600" dirty="0" smtClean="0"/>
              <a:t>Samedi</a:t>
            </a:r>
            <a:endParaRPr lang="fr-FR" sz="1600" dirty="0"/>
          </a:p>
        </p:txBody>
      </p:sp>
      <p:sp>
        <p:nvSpPr>
          <p:cNvPr id="121" name="ZoneTexte 120"/>
          <p:cNvSpPr txBox="1"/>
          <p:nvPr/>
        </p:nvSpPr>
        <p:spPr>
          <a:xfrm>
            <a:off x="7799527" y="440112"/>
            <a:ext cx="1024639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1600" dirty="0" smtClean="0"/>
              <a:t>Dimanche</a:t>
            </a:r>
            <a:endParaRPr lang="fr-FR" sz="1600" dirty="0"/>
          </a:p>
        </p:txBody>
      </p:sp>
      <p:sp>
        <p:nvSpPr>
          <p:cNvPr id="122" name="ZoneTexte 121"/>
          <p:cNvSpPr txBox="1"/>
          <p:nvPr/>
        </p:nvSpPr>
        <p:spPr>
          <a:xfrm rot="16200000">
            <a:off x="-212254" y="1426363"/>
            <a:ext cx="619831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1400" dirty="0" smtClean="0"/>
              <a:t>Matin</a:t>
            </a:r>
            <a:endParaRPr lang="fr-FR" sz="1400" dirty="0"/>
          </a:p>
        </p:txBody>
      </p:sp>
      <p:sp>
        <p:nvSpPr>
          <p:cNvPr id="123" name="ZoneTexte 122"/>
          <p:cNvSpPr txBox="1"/>
          <p:nvPr/>
        </p:nvSpPr>
        <p:spPr>
          <a:xfrm rot="16200000">
            <a:off x="-420467" y="3830852"/>
            <a:ext cx="965756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Après midi</a:t>
            </a:r>
            <a:endParaRPr lang="fr-FR" sz="1400" dirty="0"/>
          </a:p>
        </p:txBody>
      </p:sp>
      <p:sp>
        <p:nvSpPr>
          <p:cNvPr id="124" name="ZoneTexte 123"/>
          <p:cNvSpPr txBox="1"/>
          <p:nvPr/>
        </p:nvSpPr>
        <p:spPr>
          <a:xfrm rot="16200000">
            <a:off x="-225504" y="5723969"/>
            <a:ext cx="646331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1400" dirty="0" smtClean="0"/>
              <a:t>Soirée</a:t>
            </a:r>
            <a:endParaRPr lang="fr-FR" sz="1400" dirty="0"/>
          </a:p>
        </p:txBody>
      </p:sp>
      <p:sp>
        <p:nvSpPr>
          <p:cNvPr id="125" name="ZoneTexte 124"/>
          <p:cNvSpPr txBox="1"/>
          <p:nvPr/>
        </p:nvSpPr>
        <p:spPr>
          <a:xfrm>
            <a:off x="243078" y="876644"/>
            <a:ext cx="30705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CM</a:t>
            </a:r>
            <a:endParaRPr lang="fr-FR" sz="1200" dirty="0"/>
          </a:p>
        </p:txBody>
      </p:sp>
      <p:sp>
        <p:nvSpPr>
          <p:cNvPr id="126" name="ZoneTexte 125"/>
          <p:cNvSpPr txBox="1"/>
          <p:nvPr/>
        </p:nvSpPr>
        <p:spPr>
          <a:xfrm>
            <a:off x="243077" y="1580252"/>
            <a:ext cx="27884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EO</a:t>
            </a:r>
            <a:endParaRPr lang="fr-FR" sz="1200" dirty="0"/>
          </a:p>
        </p:txBody>
      </p:sp>
      <p:sp>
        <p:nvSpPr>
          <p:cNvPr id="127" name="ZoneTexte 126"/>
          <p:cNvSpPr txBox="1"/>
          <p:nvPr/>
        </p:nvSpPr>
        <p:spPr>
          <a:xfrm>
            <a:off x="237401" y="3290260"/>
            <a:ext cx="30705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CM</a:t>
            </a:r>
            <a:endParaRPr lang="fr-FR" sz="1200" dirty="0"/>
          </a:p>
        </p:txBody>
      </p:sp>
      <p:sp>
        <p:nvSpPr>
          <p:cNvPr id="128" name="ZoneTexte 127"/>
          <p:cNvSpPr txBox="1"/>
          <p:nvPr/>
        </p:nvSpPr>
        <p:spPr>
          <a:xfrm>
            <a:off x="237400" y="3993868"/>
            <a:ext cx="27884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EO</a:t>
            </a:r>
            <a:endParaRPr lang="fr-FR" sz="1200" dirty="0"/>
          </a:p>
        </p:txBody>
      </p:sp>
      <p:sp>
        <p:nvSpPr>
          <p:cNvPr id="129" name="ZoneTexte 128"/>
          <p:cNvSpPr txBox="1"/>
          <p:nvPr/>
        </p:nvSpPr>
        <p:spPr>
          <a:xfrm>
            <a:off x="248590" y="5213054"/>
            <a:ext cx="30705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CM</a:t>
            </a:r>
            <a:endParaRPr lang="fr-FR" sz="1200" dirty="0"/>
          </a:p>
        </p:txBody>
      </p:sp>
      <p:sp>
        <p:nvSpPr>
          <p:cNvPr id="130" name="ZoneTexte 129"/>
          <p:cNvSpPr txBox="1"/>
          <p:nvPr/>
        </p:nvSpPr>
        <p:spPr>
          <a:xfrm>
            <a:off x="248589" y="5916662"/>
            <a:ext cx="27884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EO</a:t>
            </a:r>
            <a:endParaRPr lang="fr-FR" sz="1200" dirty="0"/>
          </a:p>
        </p:txBody>
      </p:sp>
      <p:sp>
        <p:nvSpPr>
          <p:cNvPr id="3" name="Rectangle 2"/>
          <p:cNvSpPr/>
          <p:nvPr/>
        </p:nvSpPr>
        <p:spPr>
          <a:xfrm>
            <a:off x="245540" y="2424564"/>
            <a:ext cx="946261" cy="69448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Rectangle 130"/>
          <p:cNvSpPr/>
          <p:nvPr/>
        </p:nvSpPr>
        <p:spPr>
          <a:xfrm>
            <a:off x="5335028" y="2424564"/>
            <a:ext cx="946261" cy="69448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Rectangle 131"/>
          <p:cNvSpPr/>
          <p:nvPr/>
        </p:nvSpPr>
        <p:spPr>
          <a:xfrm>
            <a:off x="7879770" y="2424564"/>
            <a:ext cx="946261" cy="69448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Rectangle 132"/>
          <p:cNvSpPr/>
          <p:nvPr/>
        </p:nvSpPr>
        <p:spPr>
          <a:xfrm>
            <a:off x="6607400" y="2424564"/>
            <a:ext cx="946261" cy="69448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Rectangle 133"/>
          <p:cNvSpPr/>
          <p:nvPr/>
        </p:nvSpPr>
        <p:spPr>
          <a:xfrm>
            <a:off x="4062656" y="2424564"/>
            <a:ext cx="946261" cy="69448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Rectangle 134"/>
          <p:cNvSpPr/>
          <p:nvPr/>
        </p:nvSpPr>
        <p:spPr>
          <a:xfrm>
            <a:off x="1517912" y="2424564"/>
            <a:ext cx="946261" cy="69448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Rectangle 135"/>
          <p:cNvSpPr/>
          <p:nvPr/>
        </p:nvSpPr>
        <p:spPr>
          <a:xfrm>
            <a:off x="2790284" y="2424564"/>
            <a:ext cx="946261" cy="69448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ZoneTexte 136"/>
          <p:cNvSpPr txBox="1"/>
          <p:nvPr/>
        </p:nvSpPr>
        <p:spPr>
          <a:xfrm rot="16200000">
            <a:off x="-245917" y="2585684"/>
            <a:ext cx="687157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1400" dirty="0" smtClean="0"/>
              <a:t>Emploi</a:t>
            </a:r>
            <a:endParaRPr lang="fr-FR" sz="1400" dirty="0"/>
          </a:p>
        </p:txBody>
      </p:sp>
      <p:sp>
        <p:nvSpPr>
          <p:cNvPr id="2" name="ZoneTexte 1"/>
          <p:cNvSpPr txBox="1"/>
          <p:nvPr/>
        </p:nvSpPr>
        <p:spPr>
          <a:xfrm>
            <a:off x="278937" y="132335"/>
            <a:ext cx="512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/>
              <a:t>PFB: </a:t>
            </a:r>
            <a:endParaRPr lang="fr-FR" sz="14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1344414" y="132335"/>
            <a:ext cx="5316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/>
              <a:t>GFB: </a:t>
            </a:r>
            <a:endParaRPr lang="fr-FR" sz="1400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2518194" y="132335"/>
            <a:ext cx="5038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/>
              <a:t>PLK:</a:t>
            </a:r>
            <a:endParaRPr lang="fr-FR" sz="1400" b="1" dirty="0"/>
          </a:p>
        </p:txBody>
      </p:sp>
      <p:sp>
        <p:nvSpPr>
          <p:cNvPr id="138" name="ZoneTexte 137"/>
          <p:cNvSpPr txBox="1"/>
          <p:nvPr/>
        </p:nvSpPr>
        <p:spPr>
          <a:xfrm>
            <a:off x="3430859" y="149100"/>
            <a:ext cx="5868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/>
              <a:t>Data:</a:t>
            </a:r>
            <a:endParaRPr lang="fr-FR" sz="1400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8810688" y="1154920"/>
            <a:ext cx="3945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dirty="0"/>
              <a:t>7</a:t>
            </a:r>
            <a:r>
              <a:rPr lang="fr-FR" sz="800" dirty="0" smtClean="0"/>
              <a:t>h30</a:t>
            </a:r>
            <a:endParaRPr lang="fr-FR" sz="800" dirty="0"/>
          </a:p>
        </p:txBody>
      </p:sp>
      <p:sp>
        <p:nvSpPr>
          <p:cNvPr id="8" name="ZoneTexte 7"/>
          <p:cNvSpPr txBox="1"/>
          <p:nvPr/>
        </p:nvSpPr>
        <p:spPr>
          <a:xfrm>
            <a:off x="8810688" y="1811085"/>
            <a:ext cx="3945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dirty="0" smtClean="0"/>
              <a:t>8h30</a:t>
            </a:r>
            <a:endParaRPr lang="fr-FR" sz="800" dirty="0"/>
          </a:p>
        </p:txBody>
      </p:sp>
      <p:sp>
        <p:nvSpPr>
          <p:cNvPr id="9" name="ZoneTexte 8"/>
          <p:cNvSpPr txBox="1"/>
          <p:nvPr/>
        </p:nvSpPr>
        <p:spPr>
          <a:xfrm>
            <a:off x="8784689" y="2683900"/>
            <a:ext cx="44655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dirty="0" smtClean="0"/>
              <a:t>11h00</a:t>
            </a:r>
            <a:endParaRPr lang="fr-FR" sz="800" dirty="0"/>
          </a:p>
        </p:txBody>
      </p:sp>
      <p:sp>
        <p:nvSpPr>
          <p:cNvPr id="10" name="ZoneTexte 9"/>
          <p:cNvSpPr txBox="1"/>
          <p:nvPr/>
        </p:nvSpPr>
        <p:spPr>
          <a:xfrm>
            <a:off x="8784689" y="4224701"/>
            <a:ext cx="44655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dirty="0" smtClean="0"/>
              <a:t>13h00</a:t>
            </a:r>
            <a:endParaRPr lang="fr-FR" sz="800" dirty="0"/>
          </a:p>
        </p:txBody>
      </p:sp>
      <p:sp>
        <p:nvSpPr>
          <p:cNvPr id="11" name="ZoneTexte 10"/>
          <p:cNvSpPr txBox="1"/>
          <p:nvPr/>
        </p:nvSpPr>
        <p:spPr>
          <a:xfrm>
            <a:off x="8779680" y="3524197"/>
            <a:ext cx="45657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dirty="0" smtClean="0"/>
              <a:t>14H30</a:t>
            </a:r>
            <a:endParaRPr lang="fr-FR" sz="800" dirty="0"/>
          </a:p>
        </p:txBody>
      </p:sp>
      <p:sp>
        <p:nvSpPr>
          <p:cNvPr id="12" name="ZoneTexte 11"/>
          <p:cNvSpPr txBox="1"/>
          <p:nvPr/>
        </p:nvSpPr>
        <p:spPr>
          <a:xfrm>
            <a:off x="8784689" y="5375254"/>
            <a:ext cx="44655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dirty="0" smtClean="0"/>
              <a:t>17h00</a:t>
            </a:r>
            <a:endParaRPr lang="fr-FR" sz="800" dirty="0"/>
          </a:p>
        </p:txBody>
      </p:sp>
      <p:sp>
        <p:nvSpPr>
          <p:cNvPr id="13" name="ZoneTexte 12"/>
          <p:cNvSpPr txBox="1"/>
          <p:nvPr/>
        </p:nvSpPr>
        <p:spPr>
          <a:xfrm>
            <a:off x="8784689" y="6138949"/>
            <a:ext cx="44655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" dirty="0" smtClean="0"/>
              <a:t>18h30</a:t>
            </a:r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5599327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33</Words>
  <Application>Microsoft Macintosh PowerPoint</Application>
  <PresentationFormat>Présentation à l'écran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Stephane  parent</dc:creator>
  <cp:lastModifiedBy>Stephane parent</cp:lastModifiedBy>
  <cp:revision>8</cp:revision>
  <cp:lastPrinted>2019-04-08T10:30:20Z</cp:lastPrinted>
  <dcterms:created xsi:type="dcterms:W3CDTF">2018-02-19T18:18:52Z</dcterms:created>
  <dcterms:modified xsi:type="dcterms:W3CDTF">2019-04-08T10:35:25Z</dcterms:modified>
</cp:coreProperties>
</file>