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89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62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0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38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5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7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29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2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48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5EAF-68F7-3348-82FE-10973CE8E17A}" type="datetimeFigureOut">
              <a:rPr lang="fr-FR" smtClean="0"/>
              <a:t>19-04-08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A975-5554-D447-823D-5B2A9B2706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13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077" y="876644"/>
            <a:ext cx="952536" cy="138896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>
            <a:stCxn id="4" idx="1"/>
            <a:endCxn id="4" idx="3"/>
          </p:cNvCxnSpPr>
          <p:nvPr/>
        </p:nvCxnSpPr>
        <p:spPr>
          <a:xfrm>
            <a:off x="243077" y="1571124"/>
            <a:ext cx="952536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er 27"/>
          <p:cNvGrpSpPr/>
          <p:nvPr/>
        </p:nvGrpSpPr>
        <p:grpSpPr>
          <a:xfrm>
            <a:off x="1515449" y="876644"/>
            <a:ext cx="952536" cy="1388960"/>
            <a:chOff x="595295" y="1041722"/>
            <a:chExt cx="1180671" cy="1379040"/>
          </a:xfrm>
        </p:grpSpPr>
        <p:sp>
          <p:nvSpPr>
            <p:cNvPr id="29" name="Rectangle 28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>
              <a:stCxn id="29" idx="1"/>
              <a:endCxn id="29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r 30"/>
          <p:cNvGrpSpPr/>
          <p:nvPr/>
        </p:nvGrpSpPr>
        <p:grpSpPr>
          <a:xfrm>
            <a:off x="2787821" y="876644"/>
            <a:ext cx="952536" cy="1388960"/>
            <a:chOff x="595295" y="1041722"/>
            <a:chExt cx="1180671" cy="1379040"/>
          </a:xfrm>
        </p:grpSpPr>
        <p:sp>
          <p:nvSpPr>
            <p:cNvPr id="32" name="Rectangle 31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3" name="Connecteur droit 32"/>
            <p:cNvCxnSpPr>
              <a:stCxn id="32" idx="1"/>
              <a:endCxn id="32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er 33"/>
          <p:cNvGrpSpPr/>
          <p:nvPr/>
        </p:nvGrpSpPr>
        <p:grpSpPr>
          <a:xfrm>
            <a:off x="4060193" y="876644"/>
            <a:ext cx="952536" cy="1388960"/>
            <a:chOff x="595295" y="1041722"/>
            <a:chExt cx="1180671" cy="1379040"/>
          </a:xfrm>
        </p:grpSpPr>
        <p:sp>
          <p:nvSpPr>
            <p:cNvPr id="35" name="Rectangle 34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6" name="Connecteur droit 35"/>
            <p:cNvCxnSpPr>
              <a:stCxn id="35" idx="1"/>
              <a:endCxn id="35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r 36"/>
          <p:cNvGrpSpPr/>
          <p:nvPr/>
        </p:nvGrpSpPr>
        <p:grpSpPr>
          <a:xfrm>
            <a:off x="5332565" y="876644"/>
            <a:ext cx="952536" cy="1388960"/>
            <a:chOff x="595295" y="1041722"/>
            <a:chExt cx="1180671" cy="1379040"/>
          </a:xfrm>
        </p:grpSpPr>
        <p:sp>
          <p:nvSpPr>
            <p:cNvPr id="38" name="Rectangle 37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/>
            <p:cNvCxnSpPr>
              <a:stCxn id="38" idx="1"/>
              <a:endCxn id="38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er 39"/>
          <p:cNvGrpSpPr/>
          <p:nvPr/>
        </p:nvGrpSpPr>
        <p:grpSpPr>
          <a:xfrm>
            <a:off x="6604937" y="876644"/>
            <a:ext cx="952536" cy="1388960"/>
            <a:chOff x="595295" y="1041722"/>
            <a:chExt cx="1180671" cy="1379040"/>
          </a:xfrm>
        </p:grpSpPr>
        <p:sp>
          <p:nvSpPr>
            <p:cNvPr id="41" name="Rectangle 40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2" name="Connecteur droit 41"/>
            <p:cNvCxnSpPr>
              <a:stCxn id="41" idx="1"/>
              <a:endCxn id="41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er 42"/>
          <p:cNvGrpSpPr/>
          <p:nvPr/>
        </p:nvGrpSpPr>
        <p:grpSpPr>
          <a:xfrm>
            <a:off x="7877307" y="876644"/>
            <a:ext cx="952536" cy="1388960"/>
            <a:chOff x="595295" y="1041722"/>
            <a:chExt cx="1180671" cy="1379040"/>
          </a:xfrm>
        </p:grpSpPr>
        <p:sp>
          <p:nvSpPr>
            <p:cNvPr id="44" name="Rectangle 43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44"/>
            <p:cNvCxnSpPr>
              <a:stCxn id="44" idx="1"/>
              <a:endCxn id="44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er 72"/>
          <p:cNvGrpSpPr/>
          <p:nvPr/>
        </p:nvGrpSpPr>
        <p:grpSpPr>
          <a:xfrm>
            <a:off x="237400" y="3290260"/>
            <a:ext cx="952536" cy="1388960"/>
            <a:chOff x="595295" y="1041722"/>
            <a:chExt cx="1180671" cy="1379040"/>
          </a:xfrm>
        </p:grpSpPr>
        <p:sp>
          <p:nvSpPr>
            <p:cNvPr id="74" name="Rectangle 73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5" name="Connecteur droit 74"/>
            <p:cNvCxnSpPr>
              <a:stCxn id="74" idx="1"/>
              <a:endCxn id="74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er 75"/>
          <p:cNvGrpSpPr/>
          <p:nvPr/>
        </p:nvGrpSpPr>
        <p:grpSpPr>
          <a:xfrm>
            <a:off x="1509772" y="3290260"/>
            <a:ext cx="952536" cy="1388960"/>
            <a:chOff x="595295" y="1041722"/>
            <a:chExt cx="1180671" cy="1379040"/>
          </a:xfrm>
        </p:grpSpPr>
        <p:sp>
          <p:nvSpPr>
            <p:cNvPr id="77" name="Rectangle 76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8" name="Connecteur droit 77"/>
            <p:cNvCxnSpPr>
              <a:stCxn id="77" idx="1"/>
              <a:endCxn id="77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er 78"/>
          <p:cNvGrpSpPr/>
          <p:nvPr/>
        </p:nvGrpSpPr>
        <p:grpSpPr>
          <a:xfrm>
            <a:off x="2782144" y="3290260"/>
            <a:ext cx="952536" cy="1388960"/>
            <a:chOff x="595295" y="1041722"/>
            <a:chExt cx="1180671" cy="1379040"/>
          </a:xfrm>
        </p:grpSpPr>
        <p:sp>
          <p:nvSpPr>
            <p:cNvPr id="80" name="Rectangle 79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1" name="Connecteur droit 80"/>
            <p:cNvCxnSpPr>
              <a:stCxn id="80" idx="1"/>
              <a:endCxn id="80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er 81"/>
          <p:cNvGrpSpPr/>
          <p:nvPr/>
        </p:nvGrpSpPr>
        <p:grpSpPr>
          <a:xfrm>
            <a:off x="4054516" y="3290260"/>
            <a:ext cx="952536" cy="1388960"/>
            <a:chOff x="595295" y="1041722"/>
            <a:chExt cx="1180671" cy="1379040"/>
          </a:xfrm>
        </p:grpSpPr>
        <p:sp>
          <p:nvSpPr>
            <p:cNvPr id="83" name="Rectangle 82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4" name="Connecteur droit 83"/>
            <p:cNvCxnSpPr>
              <a:stCxn id="83" idx="1"/>
              <a:endCxn id="83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er 84"/>
          <p:cNvGrpSpPr/>
          <p:nvPr/>
        </p:nvGrpSpPr>
        <p:grpSpPr>
          <a:xfrm>
            <a:off x="5326888" y="3290260"/>
            <a:ext cx="952536" cy="1388960"/>
            <a:chOff x="595295" y="1041722"/>
            <a:chExt cx="1180671" cy="1379040"/>
          </a:xfrm>
        </p:grpSpPr>
        <p:sp>
          <p:nvSpPr>
            <p:cNvPr id="86" name="Rectangle 85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7" name="Connecteur droit 86"/>
            <p:cNvCxnSpPr>
              <a:stCxn id="86" idx="1"/>
              <a:endCxn id="86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er 87"/>
          <p:cNvGrpSpPr/>
          <p:nvPr/>
        </p:nvGrpSpPr>
        <p:grpSpPr>
          <a:xfrm>
            <a:off x="6599260" y="3290260"/>
            <a:ext cx="952536" cy="1388960"/>
            <a:chOff x="595295" y="1041722"/>
            <a:chExt cx="1180671" cy="1379040"/>
          </a:xfrm>
        </p:grpSpPr>
        <p:sp>
          <p:nvSpPr>
            <p:cNvPr id="89" name="Rectangle 88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0" name="Connecteur droit 89"/>
            <p:cNvCxnSpPr>
              <a:stCxn id="89" idx="1"/>
              <a:endCxn id="89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er 90"/>
          <p:cNvGrpSpPr/>
          <p:nvPr/>
        </p:nvGrpSpPr>
        <p:grpSpPr>
          <a:xfrm>
            <a:off x="7871630" y="3290260"/>
            <a:ext cx="952536" cy="1388960"/>
            <a:chOff x="595295" y="1041722"/>
            <a:chExt cx="1180671" cy="1379040"/>
          </a:xfrm>
        </p:grpSpPr>
        <p:sp>
          <p:nvSpPr>
            <p:cNvPr id="92" name="Rectangle 91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3" name="Connecteur droit 92"/>
            <p:cNvCxnSpPr>
              <a:stCxn id="92" idx="1"/>
              <a:endCxn id="92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r 93"/>
          <p:cNvGrpSpPr/>
          <p:nvPr/>
        </p:nvGrpSpPr>
        <p:grpSpPr>
          <a:xfrm>
            <a:off x="245540" y="5183378"/>
            <a:ext cx="952536" cy="1388960"/>
            <a:chOff x="595295" y="1041722"/>
            <a:chExt cx="1180671" cy="1379040"/>
          </a:xfrm>
        </p:grpSpPr>
        <p:sp>
          <p:nvSpPr>
            <p:cNvPr id="95" name="Rectangle 94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6" name="Connecteur droit 95"/>
            <p:cNvCxnSpPr>
              <a:stCxn id="95" idx="1"/>
              <a:endCxn id="95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r 96"/>
          <p:cNvGrpSpPr/>
          <p:nvPr/>
        </p:nvGrpSpPr>
        <p:grpSpPr>
          <a:xfrm>
            <a:off x="1517912" y="5183378"/>
            <a:ext cx="952536" cy="1388960"/>
            <a:chOff x="595295" y="1041722"/>
            <a:chExt cx="1180671" cy="1379040"/>
          </a:xfrm>
        </p:grpSpPr>
        <p:sp>
          <p:nvSpPr>
            <p:cNvPr id="98" name="Rectangle 97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9" name="Connecteur droit 98"/>
            <p:cNvCxnSpPr>
              <a:stCxn id="98" idx="1"/>
              <a:endCxn id="98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er 99"/>
          <p:cNvGrpSpPr/>
          <p:nvPr/>
        </p:nvGrpSpPr>
        <p:grpSpPr>
          <a:xfrm>
            <a:off x="2790284" y="5183378"/>
            <a:ext cx="952536" cy="1388960"/>
            <a:chOff x="595295" y="1041722"/>
            <a:chExt cx="1180671" cy="1379040"/>
          </a:xfrm>
        </p:grpSpPr>
        <p:sp>
          <p:nvSpPr>
            <p:cNvPr id="101" name="Rectangle 100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2" name="Connecteur droit 101"/>
            <p:cNvCxnSpPr>
              <a:stCxn id="101" idx="1"/>
              <a:endCxn id="101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r 102"/>
          <p:cNvGrpSpPr/>
          <p:nvPr/>
        </p:nvGrpSpPr>
        <p:grpSpPr>
          <a:xfrm>
            <a:off x="4062656" y="5183378"/>
            <a:ext cx="952536" cy="1388960"/>
            <a:chOff x="595295" y="1041722"/>
            <a:chExt cx="1180671" cy="1379040"/>
          </a:xfrm>
        </p:grpSpPr>
        <p:sp>
          <p:nvSpPr>
            <p:cNvPr id="104" name="Rectangle 103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5" name="Connecteur droit 104"/>
            <p:cNvCxnSpPr>
              <a:stCxn id="104" idx="1"/>
              <a:endCxn id="104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er 105"/>
          <p:cNvGrpSpPr/>
          <p:nvPr/>
        </p:nvGrpSpPr>
        <p:grpSpPr>
          <a:xfrm>
            <a:off x="5335028" y="5183378"/>
            <a:ext cx="952536" cy="1388960"/>
            <a:chOff x="595295" y="1041722"/>
            <a:chExt cx="1180671" cy="1379040"/>
          </a:xfrm>
        </p:grpSpPr>
        <p:sp>
          <p:nvSpPr>
            <p:cNvPr id="107" name="Rectangle 106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8" name="Connecteur droit 107"/>
            <p:cNvCxnSpPr>
              <a:stCxn id="107" idx="1"/>
              <a:endCxn id="107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6607400" y="5183378"/>
            <a:ext cx="952536" cy="1388960"/>
            <a:chOff x="595295" y="1041722"/>
            <a:chExt cx="1180671" cy="1379040"/>
          </a:xfrm>
        </p:grpSpPr>
        <p:sp>
          <p:nvSpPr>
            <p:cNvPr id="110" name="Rectangle 109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1" name="Connecteur droit 110"/>
            <p:cNvCxnSpPr>
              <a:stCxn id="110" idx="1"/>
              <a:endCxn id="110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er 111"/>
          <p:cNvGrpSpPr/>
          <p:nvPr/>
        </p:nvGrpSpPr>
        <p:grpSpPr>
          <a:xfrm>
            <a:off x="7879770" y="5183378"/>
            <a:ext cx="952536" cy="1388960"/>
            <a:chOff x="595295" y="1041722"/>
            <a:chExt cx="1180671" cy="1379040"/>
          </a:xfrm>
        </p:grpSpPr>
        <p:sp>
          <p:nvSpPr>
            <p:cNvPr id="113" name="Rectangle 112"/>
            <p:cNvSpPr/>
            <p:nvPr/>
          </p:nvSpPr>
          <p:spPr>
            <a:xfrm>
              <a:off x="595295" y="1041722"/>
              <a:ext cx="1180671" cy="137904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4" name="Connecteur droit 113"/>
            <p:cNvCxnSpPr>
              <a:stCxn id="113" idx="1"/>
              <a:endCxn id="113" idx="3"/>
            </p:cNvCxnSpPr>
            <p:nvPr/>
          </p:nvCxnSpPr>
          <p:spPr>
            <a:xfrm>
              <a:off x="595295" y="1731242"/>
              <a:ext cx="118067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ZoneTexte 114"/>
          <p:cNvSpPr txBox="1"/>
          <p:nvPr/>
        </p:nvSpPr>
        <p:spPr>
          <a:xfrm>
            <a:off x="384868" y="440112"/>
            <a:ext cx="641422" cy="338554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Lundi </a:t>
            </a:r>
            <a:endParaRPr lang="fr-FR" sz="16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1618463" y="440112"/>
            <a:ext cx="68480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Mardi</a:t>
            </a:r>
            <a:endParaRPr lang="fr-FR" sz="16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2786301" y="440112"/>
            <a:ext cx="9489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Mercredi</a:t>
            </a:r>
            <a:endParaRPr lang="fr-FR" sz="1600" dirty="0"/>
          </a:p>
        </p:txBody>
      </p:sp>
      <p:sp>
        <p:nvSpPr>
          <p:cNvPr id="118" name="ZoneTexte 117"/>
          <p:cNvSpPr txBox="1"/>
          <p:nvPr/>
        </p:nvSpPr>
        <p:spPr>
          <a:xfrm>
            <a:off x="4208412" y="440112"/>
            <a:ext cx="6148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J</a:t>
            </a:r>
            <a:r>
              <a:rPr lang="fr-FR" sz="1600" dirty="0" smtClean="0"/>
              <a:t>eudi</a:t>
            </a:r>
            <a:endParaRPr lang="fr-FR" sz="16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5336085" y="440112"/>
            <a:ext cx="94729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Vendredi</a:t>
            </a:r>
            <a:endParaRPr lang="fr-FR" sz="1600" dirty="0"/>
          </a:p>
        </p:txBody>
      </p:sp>
      <p:sp>
        <p:nvSpPr>
          <p:cNvPr id="120" name="ZoneTexte 119"/>
          <p:cNvSpPr txBox="1"/>
          <p:nvPr/>
        </p:nvSpPr>
        <p:spPr>
          <a:xfrm>
            <a:off x="6726729" y="440112"/>
            <a:ext cx="79811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Samedi</a:t>
            </a:r>
            <a:endParaRPr lang="fr-FR" sz="1600" dirty="0"/>
          </a:p>
        </p:txBody>
      </p:sp>
      <p:sp>
        <p:nvSpPr>
          <p:cNvPr id="121" name="ZoneTexte 120"/>
          <p:cNvSpPr txBox="1"/>
          <p:nvPr/>
        </p:nvSpPr>
        <p:spPr>
          <a:xfrm>
            <a:off x="7799527" y="440112"/>
            <a:ext cx="102463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Dimanche</a:t>
            </a:r>
            <a:endParaRPr lang="fr-FR" sz="1600" dirty="0"/>
          </a:p>
        </p:txBody>
      </p:sp>
      <p:sp>
        <p:nvSpPr>
          <p:cNvPr id="122" name="ZoneTexte 121"/>
          <p:cNvSpPr txBox="1"/>
          <p:nvPr/>
        </p:nvSpPr>
        <p:spPr>
          <a:xfrm rot="16200000">
            <a:off x="-212254" y="1426363"/>
            <a:ext cx="61983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Matin</a:t>
            </a:r>
            <a:endParaRPr lang="fr-FR" sz="1400" dirty="0"/>
          </a:p>
        </p:txBody>
      </p:sp>
      <p:sp>
        <p:nvSpPr>
          <p:cNvPr id="123" name="ZoneTexte 122"/>
          <p:cNvSpPr txBox="1"/>
          <p:nvPr/>
        </p:nvSpPr>
        <p:spPr>
          <a:xfrm rot="16200000">
            <a:off x="-420467" y="3830852"/>
            <a:ext cx="9657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Après midi</a:t>
            </a:r>
            <a:endParaRPr lang="fr-FR" sz="1400" dirty="0"/>
          </a:p>
        </p:txBody>
      </p:sp>
      <p:sp>
        <p:nvSpPr>
          <p:cNvPr id="124" name="ZoneTexte 123"/>
          <p:cNvSpPr txBox="1"/>
          <p:nvPr/>
        </p:nvSpPr>
        <p:spPr>
          <a:xfrm rot="16200000">
            <a:off x="-225504" y="5723969"/>
            <a:ext cx="64633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Soirée</a:t>
            </a:r>
            <a:endParaRPr lang="fr-FR" sz="1400" dirty="0"/>
          </a:p>
        </p:txBody>
      </p:sp>
      <p:sp>
        <p:nvSpPr>
          <p:cNvPr id="125" name="ZoneTexte 124"/>
          <p:cNvSpPr txBox="1"/>
          <p:nvPr/>
        </p:nvSpPr>
        <p:spPr>
          <a:xfrm>
            <a:off x="243078" y="876644"/>
            <a:ext cx="3070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CM</a:t>
            </a:r>
            <a:endParaRPr lang="fr-FR" sz="12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243077" y="1580252"/>
            <a:ext cx="278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EO</a:t>
            </a:r>
            <a:endParaRPr lang="fr-FR" sz="12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237401" y="3290260"/>
            <a:ext cx="3070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CM</a:t>
            </a:r>
            <a:endParaRPr lang="fr-FR" sz="12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237400" y="3993868"/>
            <a:ext cx="278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EO</a:t>
            </a:r>
            <a:endParaRPr lang="fr-FR" sz="12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48590" y="5213054"/>
            <a:ext cx="3070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CM</a:t>
            </a:r>
            <a:endParaRPr lang="fr-FR" sz="12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48589" y="5916662"/>
            <a:ext cx="278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EO</a:t>
            </a:r>
            <a:endParaRPr lang="fr-FR" sz="1200" dirty="0"/>
          </a:p>
        </p:txBody>
      </p:sp>
      <p:sp>
        <p:nvSpPr>
          <p:cNvPr id="3" name="Rectangle 2"/>
          <p:cNvSpPr/>
          <p:nvPr/>
        </p:nvSpPr>
        <p:spPr>
          <a:xfrm>
            <a:off x="245540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5335028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879770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6607400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4062656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1517912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2790284" y="2424564"/>
            <a:ext cx="946261" cy="694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 rot="16200000">
            <a:off x="-245917" y="2585684"/>
            <a:ext cx="68715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Emploi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278937" y="132335"/>
            <a:ext cx="512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PFB: 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344414" y="132335"/>
            <a:ext cx="531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GFB: 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8194" y="132335"/>
            <a:ext cx="50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PLK:</a:t>
            </a:r>
            <a:endParaRPr lang="fr-FR" sz="1400" b="1" dirty="0"/>
          </a:p>
        </p:txBody>
      </p:sp>
      <p:sp>
        <p:nvSpPr>
          <p:cNvPr id="138" name="ZoneTexte 137"/>
          <p:cNvSpPr txBox="1"/>
          <p:nvPr/>
        </p:nvSpPr>
        <p:spPr>
          <a:xfrm>
            <a:off x="3430859" y="149100"/>
            <a:ext cx="58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Data: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810688" y="1154920"/>
            <a:ext cx="3945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7</a:t>
            </a:r>
            <a:r>
              <a:rPr lang="fr-FR" sz="800" dirty="0" smtClean="0"/>
              <a:t>h30</a:t>
            </a:r>
            <a:endParaRPr lang="fr-FR" sz="800" dirty="0"/>
          </a:p>
        </p:txBody>
      </p:sp>
      <p:sp>
        <p:nvSpPr>
          <p:cNvPr id="8" name="ZoneTexte 7"/>
          <p:cNvSpPr txBox="1"/>
          <p:nvPr/>
        </p:nvSpPr>
        <p:spPr>
          <a:xfrm>
            <a:off x="8810688" y="1811085"/>
            <a:ext cx="3945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8h30</a:t>
            </a:r>
            <a:endParaRPr lang="fr-FR" sz="800" dirty="0"/>
          </a:p>
        </p:txBody>
      </p:sp>
      <p:sp>
        <p:nvSpPr>
          <p:cNvPr id="9" name="ZoneTexte 8"/>
          <p:cNvSpPr txBox="1"/>
          <p:nvPr/>
        </p:nvSpPr>
        <p:spPr>
          <a:xfrm>
            <a:off x="8784689" y="2683900"/>
            <a:ext cx="446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11h00</a:t>
            </a:r>
            <a:endParaRPr lang="fr-FR" sz="800" dirty="0"/>
          </a:p>
        </p:txBody>
      </p:sp>
      <p:sp>
        <p:nvSpPr>
          <p:cNvPr id="10" name="ZoneTexte 9"/>
          <p:cNvSpPr txBox="1"/>
          <p:nvPr/>
        </p:nvSpPr>
        <p:spPr>
          <a:xfrm>
            <a:off x="8784689" y="4224701"/>
            <a:ext cx="446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13h00</a:t>
            </a:r>
            <a:endParaRPr lang="fr-FR" sz="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779680" y="3524197"/>
            <a:ext cx="456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14H30</a:t>
            </a:r>
            <a:endParaRPr lang="fr-FR" sz="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784689" y="5375254"/>
            <a:ext cx="446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17h00</a:t>
            </a:r>
            <a:endParaRPr lang="fr-FR" sz="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784689" y="6138949"/>
            <a:ext cx="446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18h30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5599327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Macintosh PowerPoint</Application>
  <PresentationFormat>Présentation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  parent</dc:creator>
  <cp:lastModifiedBy>Stephane parent</cp:lastModifiedBy>
  <cp:revision>8</cp:revision>
  <cp:lastPrinted>2019-04-08T10:30:20Z</cp:lastPrinted>
  <dcterms:created xsi:type="dcterms:W3CDTF">2018-02-19T18:18:52Z</dcterms:created>
  <dcterms:modified xsi:type="dcterms:W3CDTF">2019-04-08T10:35:25Z</dcterms:modified>
</cp:coreProperties>
</file>