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7576"/>
    <a:srgbClr val="334E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nancement 4poches" userId="22d8d617c21e46ed" providerId="LiveId" clId="{76F01410-E52F-405E-8004-DEA5BBBB0D97}"/>
    <pc:docChg chg="modSld">
      <pc:chgData name="Financement 4poches" userId="22d8d617c21e46ed" providerId="LiveId" clId="{76F01410-E52F-405E-8004-DEA5BBBB0D97}" dt="2020-10-21T21:28:20.370" v="1"/>
      <pc:docMkLst>
        <pc:docMk/>
      </pc:docMkLst>
      <pc:sldChg chg="addSp modSp">
        <pc:chgData name="Financement 4poches" userId="22d8d617c21e46ed" providerId="LiveId" clId="{76F01410-E52F-405E-8004-DEA5BBBB0D97}" dt="2020-10-21T21:28:20.370" v="1"/>
        <pc:sldMkLst>
          <pc:docMk/>
          <pc:sldMk cId="972075656" sldId="256"/>
        </pc:sldMkLst>
        <pc:grpChg chg="mod">
          <ac:chgData name="Financement 4poches" userId="22d8d617c21e46ed" providerId="LiveId" clId="{76F01410-E52F-405E-8004-DEA5BBBB0D97}" dt="2020-10-21T20:33:42.960" v="0" actId="164"/>
          <ac:grpSpMkLst>
            <pc:docMk/>
            <pc:sldMk cId="972075656" sldId="256"/>
            <ac:grpSpMk id="13" creationId="{8B0226DC-9A7B-4A08-BBB0-7266F8B1E165}"/>
          </ac:grpSpMkLst>
        </pc:grpChg>
        <pc:grpChg chg="add mod">
          <ac:chgData name="Financement 4poches" userId="22d8d617c21e46ed" providerId="LiveId" clId="{76F01410-E52F-405E-8004-DEA5BBBB0D97}" dt="2020-10-21T21:28:20.370" v="1"/>
          <ac:grpSpMkLst>
            <pc:docMk/>
            <pc:sldMk cId="972075656" sldId="256"/>
            <ac:grpSpMk id="14" creationId="{F3A3383C-7DAB-4C65-AA6A-32DB93448E1E}"/>
          </ac:grpSpMkLst>
        </pc:grpChg>
        <pc:picChg chg="mod">
          <ac:chgData name="Financement 4poches" userId="22d8d617c21e46ed" providerId="LiveId" clId="{76F01410-E52F-405E-8004-DEA5BBBB0D97}" dt="2020-10-21T20:33:42.960" v="0" actId="164"/>
          <ac:picMkLst>
            <pc:docMk/>
            <pc:sldMk cId="972075656" sldId="256"/>
            <ac:picMk id="5" creationId="{78F6AE0B-04F2-4E9F-8845-80BE6820EA36}"/>
          </ac:picMkLst>
        </pc:picChg>
        <pc:picChg chg="mod">
          <ac:chgData name="Financement 4poches" userId="22d8d617c21e46ed" providerId="LiveId" clId="{76F01410-E52F-405E-8004-DEA5BBBB0D97}" dt="2020-10-21T20:33:42.960" v="0" actId="164"/>
          <ac:picMkLst>
            <pc:docMk/>
            <pc:sldMk cId="972075656" sldId="256"/>
            <ac:picMk id="7" creationId="{3E532316-69CF-4642-9EF1-94073B4DA4D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80FEFA-877B-4DC2-9858-C8CB86536D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BC28B8C-C7EA-4A1E-9229-CE7B18CD69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2AA220-2310-4B8A-B855-DFADCF269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0474-F8CC-49C2-A057-9E7ACA53A521}" type="datetimeFigureOut">
              <a:rPr lang="fr-CA" smtClean="0"/>
              <a:t>2021-11-05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44FA02-BB7F-4A0E-AEC7-A5B242E4C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68A07F-16AD-4B67-A248-A8870947F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4D2C-5745-4704-9BB6-3A993396A3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165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1F07D6-8837-43F4-9CF5-BD96838B6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A9287FA-CE80-4606-AED8-C720DDB0FE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9F11C5-E0AD-4337-BF18-3FD61887E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0474-F8CC-49C2-A057-9E7ACA53A521}" type="datetimeFigureOut">
              <a:rPr lang="fr-CA" smtClean="0"/>
              <a:t>2021-11-05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4CEB71-BB87-448C-9B77-4E08C89E7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0800D2-C404-4606-A555-53F65019A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4D2C-5745-4704-9BB6-3A993396A3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12878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24A3123-9468-406D-8736-A61CE979B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E77074E-DFA4-4421-8540-276B072F0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5484F2-0228-4F54-B231-DEB2D2267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0474-F8CC-49C2-A057-9E7ACA53A521}" type="datetimeFigureOut">
              <a:rPr lang="fr-CA" smtClean="0"/>
              <a:t>2021-11-05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A024D9-9646-4D8A-B3A3-A4EE5FABB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A0C17D-A8A5-4B17-9DA8-0FA768DB1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4D2C-5745-4704-9BB6-3A993396A3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833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9C4C2F-4314-4D70-8530-C5ACE96AD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4FDD49-FE2D-4FA4-8C93-6DC85DA55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C8649B-6FB2-44D8-869E-51715C345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0474-F8CC-49C2-A057-9E7ACA53A521}" type="datetimeFigureOut">
              <a:rPr lang="fr-CA" smtClean="0"/>
              <a:t>2021-11-05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365B1A-E819-4D82-BA8E-D5A0CAC82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48AE79-54E2-424C-82DC-410AF3710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4D2C-5745-4704-9BB6-3A993396A3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2655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B1E1A9-6BA1-47EB-8468-215F3A50C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C6DAB93-B0D5-48E6-9FAB-5524F767E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607AED-9DFE-4C20-BA4C-C4772E27E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0474-F8CC-49C2-A057-9E7ACA53A521}" type="datetimeFigureOut">
              <a:rPr lang="fr-CA" smtClean="0"/>
              <a:t>2021-11-05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2C2F8E-B187-401D-984D-7D1091135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E41602-6B99-49B5-8046-99FA8E1F0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4D2C-5745-4704-9BB6-3A993396A3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7167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3DE6BE-36F6-4AA0-B4CA-189BC68DF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8534AB-5623-4732-9331-E921522C12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BA03A57-595B-42CF-9C4A-1611EF53FD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7CC014F-CD1A-4C83-A092-2AC8F2198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0474-F8CC-49C2-A057-9E7ACA53A521}" type="datetimeFigureOut">
              <a:rPr lang="fr-CA" smtClean="0"/>
              <a:t>2021-11-05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C5EBF0-BF77-4C51-98BC-FB5D16E09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D49E36E-BEC0-4104-B8E8-8756EE545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4D2C-5745-4704-9BB6-3A993396A3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9753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CDFDAF-3337-4FA3-9CCF-6777590D5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0E0090-9C14-4B1F-88E1-701145373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1A7C11-3A3F-4A8E-8D2F-2FC48D59C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46A9291-504C-4D69-A5F4-5689096D17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5703CA9-6027-407E-9112-448525854C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5AF877B-7104-46A7-83A7-D9183267A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0474-F8CC-49C2-A057-9E7ACA53A521}" type="datetimeFigureOut">
              <a:rPr lang="fr-CA" smtClean="0"/>
              <a:t>2021-11-05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A74B101-701C-4A87-9E3A-65E217C5E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2F85DDC-C600-45B7-AF88-F52C34BF7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4D2C-5745-4704-9BB6-3A993396A3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14443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D8877C-4592-461A-9D32-557723819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40BF529-533C-4E33-8C1E-93BA00CD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0474-F8CC-49C2-A057-9E7ACA53A521}" type="datetimeFigureOut">
              <a:rPr lang="fr-CA" smtClean="0"/>
              <a:t>2021-11-05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B8A5985-5C37-490F-9DC5-3435F392C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62CAAF5-1563-4641-BBFE-AC30AFC18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4D2C-5745-4704-9BB6-3A993396A3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0793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74A0846-C00A-4FBC-8DB1-768857705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0474-F8CC-49C2-A057-9E7ACA53A521}" type="datetimeFigureOut">
              <a:rPr lang="fr-CA" smtClean="0"/>
              <a:t>2021-11-05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554D1FD-BF24-4A3B-9705-4FFECCED7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0EB898E-2F85-46D1-AD38-A60A74D2F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4D2C-5745-4704-9BB6-3A993396A3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919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48EBC7-FF15-4C27-916E-B1D652A44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A50DEB-28B1-428B-BB3F-546CF803C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C738135-950A-4904-BDB0-B834A1F58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160588-70A0-46AB-86D0-63BF696F2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0474-F8CC-49C2-A057-9E7ACA53A521}" type="datetimeFigureOut">
              <a:rPr lang="fr-CA" smtClean="0"/>
              <a:t>2021-11-05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680810-25FE-4E76-A15D-2BDF17040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CDF10E1-7DB9-4E03-95D0-2E0861E3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4D2C-5745-4704-9BB6-3A993396A3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90191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9CA30D-10DB-43BB-A769-6B36F711C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A16FEC6-7737-4E37-B6CD-F9AFDF80F2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EC49995-BFC2-4297-820B-9A756264A0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9CAAF10-825D-4867-9903-B6FC2630B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0474-F8CC-49C2-A057-9E7ACA53A521}" type="datetimeFigureOut">
              <a:rPr lang="fr-CA" smtClean="0"/>
              <a:t>2021-11-05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9159E6B-DAB7-4CD4-94F3-984163B6B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7CCCD5-DD3F-46E7-A77C-C17FD7249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4D2C-5745-4704-9BB6-3A993396A3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985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A95DF98-5D5F-42B9-92A2-03EE10748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D79836-6E8C-431C-B12D-459F10F5A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033207-9A4A-466B-BF6A-76A910F8E6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D0474-F8CC-49C2-A057-9E7ACA53A521}" type="datetimeFigureOut">
              <a:rPr lang="fr-CA" smtClean="0"/>
              <a:t>2021-11-05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C9355E-07F9-4979-A27C-45C1C6F73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38C5DB-AD4F-4FDB-A1B8-389D8BEE5D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F4D2C-5745-4704-9BB6-3A993396A3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9293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75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F3A3383C-7DAB-4C65-AA6A-32DB93448E1E}"/>
              </a:ext>
            </a:extLst>
          </p:cNvPr>
          <p:cNvGrpSpPr>
            <a:grpSpLocks noChangeAspect="1"/>
          </p:cNvGrpSpPr>
          <p:nvPr/>
        </p:nvGrpSpPr>
        <p:grpSpPr>
          <a:xfrm>
            <a:off x="1259648" y="1061662"/>
            <a:ext cx="4836352" cy="5200650"/>
            <a:chOff x="1180135" y="756862"/>
            <a:chExt cx="4836352" cy="5200650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78F6AE0B-04F2-4E9F-8845-80BE6820EA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0135" y="756862"/>
              <a:ext cx="2557262" cy="5200650"/>
            </a:xfrm>
            <a:prstGeom prst="rect">
              <a:avLst/>
            </a:prstGeom>
          </p:spPr>
        </p:pic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031E3D6F-58EF-4656-A9E9-5920BFB8C8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3127" y="883298"/>
              <a:ext cx="1723360" cy="2240902"/>
            </a:xfrm>
            <a:prstGeom prst="rect">
              <a:avLst/>
            </a:prstGeom>
          </p:spPr>
        </p:pic>
      </p:grpSp>
      <p:pic>
        <p:nvPicPr>
          <p:cNvPr id="8" name="Image 7">
            <a:extLst>
              <a:ext uri="{FF2B5EF4-FFF2-40B4-BE49-F238E27FC236}">
                <a16:creationId xmlns:a16="http://schemas.microsoft.com/office/drawing/2014/main" id="{C1E0124F-71CB-423B-99F8-C458897031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237" y="3899600"/>
            <a:ext cx="1398857" cy="2299579"/>
          </a:xfrm>
          <a:prstGeom prst="rect">
            <a:avLst/>
          </a:prstGeom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DE12B92B-B8D5-4F99-917D-19DBACC7A1E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572" y="1364974"/>
            <a:ext cx="1010251" cy="1556661"/>
          </a:xfrm>
          <a:prstGeom prst="rect">
            <a:avLst/>
          </a:prstGeom>
        </p:spPr>
      </p:pic>
      <p:pic>
        <p:nvPicPr>
          <p:cNvPr id="12" name="Picture 8">
            <a:extLst>
              <a:ext uri="{FF2B5EF4-FFF2-40B4-BE49-F238E27FC236}">
                <a16:creationId xmlns:a16="http://schemas.microsoft.com/office/drawing/2014/main" id="{914C5A6B-2B8A-4C17-838F-32519B2997C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30421" y="3670852"/>
            <a:ext cx="1751909" cy="244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0756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Sylvie Lamy</dc:creator>
  <cp:lastModifiedBy>Financement 4poches</cp:lastModifiedBy>
  <cp:revision>6</cp:revision>
  <dcterms:created xsi:type="dcterms:W3CDTF">2020-10-21T19:07:14Z</dcterms:created>
  <dcterms:modified xsi:type="dcterms:W3CDTF">2021-11-05T14:35:46Z</dcterms:modified>
</cp:coreProperties>
</file>