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8AFCD1-4D00-CC66-731B-6B29ADE62E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ED51FDD-5D93-5847-8826-001D6490A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AE5BE7-FD81-C8C2-97B5-007EAE890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D25-F028-4A79-9617-506A708B7CCF}" type="datetimeFigureOut">
              <a:rPr lang="fr-CA" smtClean="0"/>
              <a:t>2024-09-25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95A0F8-DF7F-F89A-44E9-7BAE5B5FD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DBCD76-DC86-5ECB-7240-04F15F7BF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F130-C43F-45B7-827B-915AF69ACC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8847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6E8161-74FE-22C0-7188-C3CDE6C76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D7800FB-C79E-B8E9-4923-FE528805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E8BFDB-D17C-A5A1-B3E1-229DED296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D25-F028-4A79-9617-506A708B7CCF}" type="datetimeFigureOut">
              <a:rPr lang="fr-CA" smtClean="0"/>
              <a:t>2024-09-25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6DB5D4-3394-6852-8C77-F6A67113D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9E13EA-27A2-A2AC-CB93-B65FECC85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F130-C43F-45B7-827B-915AF69ACC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80361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57C626F-A98C-AAA6-8129-45367740EC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81864FB-E5B7-CB9A-F1F0-BCEABA21DA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6D5D49-FD2D-AB61-C1B3-65229BED5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D25-F028-4A79-9617-506A708B7CCF}" type="datetimeFigureOut">
              <a:rPr lang="fr-CA" smtClean="0"/>
              <a:t>2024-09-25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BAD700-1AE2-B3DD-045B-2186311F2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024404-15D7-D43E-598E-932400BEC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F130-C43F-45B7-827B-915AF69ACC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1518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8FC4F3-D948-3B2B-0133-7EDF6708E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E5B49C-34D0-831A-116D-F9C9D7E52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EDF46E-3397-5A12-F21C-B77D160BE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D25-F028-4A79-9617-506A708B7CCF}" type="datetimeFigureOut">
              <a:rPr lang="fr-CA" smtClean="0"/>
              <a:t>2024-09-25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854AF9-3F38-7C03-6C30-DB75CC333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1106A1-5572-813A-4D93-A160FBDC8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F130-C43F-45B7-827B-915AF69ACC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8819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CC6759-9F3D-D3D0-3CA8-9F01FA2A0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83B6D8-CD30-A39E-8539-D9D645CD3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878A17-C568-EF9C-EBEA-7CEF82D46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D25-F028-4A79-9617-506A708B7CCF}" type="datetimeFigureOut">
              <a:rPr lang="fr-CA" smtClean="0"/>
              <a:t>2024-09-25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5DF3E3-92F6-5AAD-0C66-40D34F747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C3D448-ACB3-C806-0C49-4968D3DD8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F130-C43F-45B7-827B-915AF69ACC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8932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3F02B3-5983-54E8-6451-BCBE73964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A9691B-568B-2CBF-CBF4-EB9CFD7759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424AF07-7412-F5CB-7FCA-6739CD727E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1202F8D-81F7-B018-20B5-EF0DC37CB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D25-F028-4A79-9617-506A708B7CCF}" type="datetimeFigureOut">
              <a:rPr lang="fr-CA" smtClean="0"/>
              <a:t>2024-09-25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7369DB8-6B60-FFA4-EA19-D84A1F0E5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1EE7E0-B4EC-15AC-82D7-8247B56EB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F130-C43F-45B7-827B-915AF69ACC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49270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1915B5-9EE5-208A-F351-FBBDD25B2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4CC99B-B233-A8AE-187A-D862400E5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401AD39-7A55-7FC2-F10A-DA705C37B8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4DDE422-9966-4F05-7E66-C4A9F8C0FD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527B35A-24E1-9AFF-4BB9-99A53641A8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77D864F-047D-DAA7-E12C-0ABF49365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D25-F028-4A79-9617-506A708B7CCF}" type="datetimeFigureOut">
              <a:rPr lang="fr-CA" smtClean="0"/>
              <a:t>2024-09-25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0A972D-01E2-9D83-A908-0D5BF598A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9E8183B-63FD-5298-0AFD-EA17F846A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F130-C43F-45B7-827B-915AF69ACC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94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B4E6A8-A342-51D1-5A84-6C4C5520A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6A25A87-F2DB-789A-B845-1C9406916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D25-F028-4A79-9617-506A708B7CCF}" type="datetimeFigureOut">
              <a:rPr lang="fr-CA" smtClean="0"/>
              <a:t>2024-09-25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409D6C8-AE15-E5C1-1785-0E47DF29C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2539434-61A5-8959-56A9-4C771E9CB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F130-C43F-45B7-827B-915AF69ACC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3432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76A7174-AE21-FE86-0247-4A20667C9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D25-F028-4A79-9617-506A708B7CCF}" type="datetimeFigureOut">
              <a:rPr lang="fr-CA" smtClean="0"/>
              <a:t>2024-09-25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615166E-D35A-E3C4-2A2F-A124EE93E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575393-FEFD-B7B2-DF68-63A3A14ED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F130-C43F-45B7-827B-915AF69ACC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632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243625-1ABA-5BFA-289D-FB951D90B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403BD9-20B7-A85C-6359-84F212504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50E2BB5-9B17-7754-E02D-5C477B903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3092D63-3D9B-3A96-1167-5A140265F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D25-F028-4A79-9617-506A708B7CCF}" type="datetimeFigureOut">
              <a:rPr lang="fr-CA" smtClean="0"/>
              <a:t>2024-09-25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4EEC09D-954B-D3BA-3C6E-B0DBCB8BF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E0C129-4F85-4DF2-4765-2D2416CC5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F130-C43F-45B7-827B-915AF69ACC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4934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FFCD86-C487-E5C6-3DE5-46B7C0158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48C17D6-DA6C-0670-F812-10904EFE5D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733A87-7D61-29BE-ABBD-598D95322D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7E1709-C9F7-9DA2-8E6D-CD762EDD9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AD25-F028-4A79-9617-506A708B7CCF}" type="datetimeFigureOut">
              <a:rPr lang="fr-CA" smtClean="0"/>
              <a:t>2024-09-25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58EA9E1-B39D-92E0-E2ED-75DF47C3F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0226EA-83A2-B284-554D-9EF7350BD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F130-C43F-45B7-827B-915AF69ACC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604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21BCA96-E699-6164-CA10-47C140BD2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1B81D4-CCDF-514E-B0F8-F838A6FFF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B1397D-6E15-DFAF-44C9-390CF3D4F8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7DAD25-F028-4A79-9617-506A708B7CCF}" type="datetimeFigureOut">
              <a:rPr lang="fr-CA" smtClean="0"/>
              <a:t>2024-09-25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3D0BDC-6D41-9D95-0149-A70B42457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6CB421-FE7E-ADFF-B8CF-DB64E6D683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B5F130-C43F-45B7-827B-915AF69ACCD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492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3EB157F6-0884-A21C-2811-E319D89FD0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1780" y="1257300"/>
            <a:ext cx="6568440" cy="43434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F80201BB-E535-3C25-6A32-76888B7DAA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478337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A6FDAA-19EF-9955-0D83-C505582485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342" y="3602037"/>
            <a:ext cx="9222658" cy="2208827"/>
          </a:xfrm>
        </p:spPr>
        <p:txBody>
          <a:bodyPr/>
          <a:lstStyle/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22723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Monique Milette</dc:creator>
  <cp:lastModifiedBy>Monique Milette</cp:lastModifiedBy>
  <cp:revision>1</cp:revision>
  <dcterms:created xsi:type="dcterms:W3CDTF">2024-09-25T13:57:34Z</dcterms:created>
  <dcterms:modified xsi:type="dcterms:W3CDTF">2024-09-25T13:59:15Z</dcterms:modified>
</cp:coreProperties>
</file>