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DB3805-819A-46EB-82AC-DB8A56F92185}" v="20" dt="2024-02-16T19:53:15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048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173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44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75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339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506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81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36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177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828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82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B4970-FF20-4EA5-96A0-0FB82E190E7A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BE56-CA9E-4779-9262-8E1AF4D764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687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ir-financement@4poches.org" TargetMode="External"/><Relationship Id="rId5" Type="http://schemas.openxmlformats.org/officeDocument/2006/relationships/hyperlink" Target="http://www.centrequatrepoches.org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BECEEA"/>
            </a:gs>
            <a:gs pos="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C16647-25CC-99AA-1876-B2FF9CBD4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39" y="225136"/>
            <a:ext cx="8953221" cy="16907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fr-CA" sz="36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Défi vélo KRONOS</a:t>
            </a:r>
            <a:br>
              <a:rPr lang="fr-CA" sz="36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</a:br>
            <a:r>
              <a:rPr lang="fr-CA" sz="32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  <a:t>6 juillet 2024</a:t>
            </a:r>
            <a:br>
              <a:rPr lang="fr-CA" sz="3200" b="1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</a:br>
            <a:r>
              <a:rPr lang="fr-CA" sz="32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2 Condensed" panose="020B0506030000000003" pitchFamily="34" charset="0"/>
                <a:cs typeface="72 Condensed" panose="020B0506030000000003" pitchFamily="34" charset="0"/>
              </a:rPr>
              <a:t>au profit du Centre aux 4 Poches</a:t>
            </a:r>
            <a:endParaRPr lang="fr-CA" sz="3600" dirty="0">
              <a:solidFill>
                <a:srgbClr val="0033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72 Condensed" panose="020B0506030000000003" pitchFamily="34" charset="0"/>
              <a:cs typeface="72 Condensed" panose="020B0506030000000003" pitchFamily="34" charset="0"/>
            </a:endParaRPr>
          </a:p>
        </p:txBody>
      </p:sp>
      <p:pic>
        <p:nvPicPr>
          <p:cNvPr id="4" name="Image 3" descr="Une image contenant texte, logo, Police, Graphique&#10;&#10;Description générée automatiquement">
            <a:extLst>
              <a:ext uri="{FF2B5EF4-FFF2-40B4-BE49-F238E27FC236}">
                <a16:creationId xmlns:a16="http://schemas.microsoft.com/office/drawing/2014/main" id="{323DEDF8-7C0C-01DB-191B-6EAD2C029E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" y="172168"/>
            <a:ext cx="1830340" cy="670662"/>
          </a:xfrm>
          <a:prstGeom prst="rect">
            <a:avLst/>
          </a:prstGeom>
        </p:spPr>
      </p:pic>
      <p:pic>
        <p:nvPicPr>
          <p:cNvPr id="5" name="Image 4" descr="Une image contenant clipart, dessin humoristique, texte, conception&#10;&#10;Description générée automatiquement">
            <a:extLst>
              <a:ext uri="{FF2B5EF4-FFF2-40B4-BE49-F238E27FC236}">
                <a16:creationId xmlns:a16="http://schemas.microsoft.com/office/drawing/2014/main" id="{19904915-B710-E410-B8CA-467E6C59B1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539" y="281173"/>
            <a:ext cx="2092960" cy="67881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03C25994-CEC1-E502-B1C2-961EE97AB5CF}"/>
              </a:ext>
            </a:extLst>
          </p:cNvPr>
          <p:cNvSpPr txBox="1">
            <a:spLocks/>
          </p:cNvSpPr>
          <p:nvPr/>
        </p:nvSpPr>
        <p:spPr>
          <a:xfrm>
            <a:off x="233353" y="3904304"/>
            <a:ext cx="8953221" cy="849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B6C1801-821E-0556-C161-6650201A7331}"/>
              </a:ext>
            </a:extLst>
          </p:cNvPr>
          <p:cNvSpPr txBox="1">
            <a:spLocks/>
          </p:cNvSpPr>
          <p:nvPr/>
        </p:nvSpPr>
        <p:spPr>
          <a:xfrm>
            <a:off x="294559" y="3754478"/>
            <a:ext cx="8953221" cy="849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91F7FBD4-20BA-10B9-1C83-F5BC892407C5}"/>
              </a:ext>
            </a:extLst>
          </p:cNvPr>
          <p:cNvSpPr txBox="1">
            <a:spLocks/>
          </p:cNvSpPr>
          <p:nvPr/>
        </p:nvSpPr>
        <p:spPr>
          <a:xfrm>
            <a:off x="63100" y="3192730"/>
            <a:ext cx="8980160" cy="2533509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fr-CA" sz="3800" b="1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Bienvenue aux entreprises ! </a:t>
            </a:r>
          </a:p>
          <a:p>
            <a:r>
              <a:rPr lang="fr-CA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parcours disponibles : </a:t>
            </a:r>
            <a:r>
              <a:rPr lang="nn-NO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 km – 80 km – 102 km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r-CA" sz="2000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Départ et arrivée au </a:t>
            </a:r>
            <a:r>
              <a:rPr lang="fr-CA" sz="20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 de la mairie de Boucherville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fr-CA" sz="1050" kern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CA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KRONOS Canada, Inc. </a:t>
            </a:r>
            <a:r>
              <a:rPr lang="fr-CA" sz="2200" kern="100" dirty="0">
                <a:solidFill>
                  <a:srgbClr val="0033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lance le défi de former une équipe (4 ou plus) et de porter fièrement votre maillot à l’effigie de votre entreprise</a:t>
            </a:r>
          </a:p>
        </p:txBody>
      </p:sp>
      <p:pic>
        <p:nvPicPr>
          <p:cNvPr id="8" name="Picture 2" descr="Dessin De Vélo / coloriage imprimer velo">
            <a:extLst>
              <a:ext uri="{FF2B5EF4-FFF2-40B4-BE49-F238E27FC236}">
                <a16:creationId xmlns:a16="http://schemas.microsoft.com/office/drawing/2014/main" id="{01DBF0C9-38FD-03D6-7F43-EAD43153F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6955" flipH="1">
            <a:off x="7220184" y="2060416"/>
            <a:ext cx="1930203" cy="156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essin De Vélo / coloriage imprimer velo">
            <a:extLst>
              <a:ext uri="{FF2B5EF4-FFF2-40B4-BE49-F238E27FC236}">
                <a16:creationId xmlns:a16="http://schemas.microsoft.com/office/drawing/2014/main" id="{A619A13C-B4A7-EC3F-2578-F8ADC01AF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77317">
            <a:off x="98524" y="2061125"/>
            <a:ext cx="1782508" cy="159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461E281D-C79E-89E6-1D72-9200CC2AABA3}"/>
              </a:ext>
            </a:extLst>
          </p:cNvPr>
          <p:cNvSpPr txBox="1"/>
          <p:nvPr/>
        </p:nvSpPr>
        <p:spPr>
          <a:xfrm>
            <a:off x="2882213" y="2086043"/>
            <a:ext cx="3655499" cy="954107"/>
          </a:xfrm>
          <a:prstGeom prst="rect">
            <a:avLst/>
          </a:prstGeom>
          <a:solidFill>
            <a:srgbClr val="0033A1"/>
          </a:solidFill>
        </p:spPr>
        <p:txBody>
          <a:bodyPr wrap="square">
            <a:spAutoFit/>
          </a:bodyPr>
          <a:lstStyle/>
          <a:p>
            <a:pPr algn="ctr"/>
            <a:r>
              <a:rPr lang="fr-CA" sz="2800" kern="100" dirty="0">
                <a:solidFill>
                  <a:schemeClr val="bg1"/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Participez en grand nombre</a:t>
            </a: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334B8845-0CBC-FA6C-C6E3-A8BD7DC5DED8}"/>
              </a:ext>
            </a:extLst>
          </p:cNvPr>
          <p:cNvSpPr txBox="1">
            <a:spLocks/>
          </p:cNvSpPr>
          <p:nvPr/>
        </p:nvSpPr>
        <p:spPr>
          <a:xfrm>
            <a:off x="1393371" y="5786857"/>
            <a:ext cx="6723018" cy="977114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fr-CA" sz="1600" b="1" kern="100" dirty="0">
                <a:solidFill>
                  <a:srgbClr val="0033A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Pour s’inscrire </a:t>
            </a:r>
            <a:r>
              <a:rPr lang="fr-CA" sz="16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CA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6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www.centrequatrepoches.org</a:t>
            </a:r>
            <a:r>
              <a:rPr lang="fr-CA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4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CA" sz="1400" b="1" kern="100" cap="small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Activités</a:t>
            </a:r>
            <a:r>
              <a:rPr lang="fr-CA" sz="1400" b="1" kern="100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fr-CA" sz="1400" b="1" kern="100" cap="small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Défi-vélo KRONOS</a:t>
            </a:r>
            <a:r>
              <a:rPr lang="fr-CA" sz="1400" b="1" kern="100" dirty="0">
                <a:solidFill>
                  <a:srgbClr val="0033A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CA" sz="1300" kern="100" dirty="0">
              <a:solidFill>
                <a:srgbClr val="0033A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fr-CA" sz="16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Informations : Monique Milette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6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dir-financement@4poches.org</a:t>
            </a:r>
            <a:r>
              <a:rPr lang="fr-CA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600" b="1" kern="100" dirty="0">
                <a:solidFill>
                  <a:srgbClr val="0033A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514 567-1638</a:t>
            </a:r>
            <a:endParaRPr lang="fr-CA" sz="1300" kern="100" dirty="0">
              <a:solidFill>
                <a:srgbClr val="0033A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5549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F710598585E64B84B109C7D27DEA19" ma:contentTypeVersion="14" ma:contentTypeDescription="Crée un document." ma:contentTypeScope="" ma:versionID="e1ab7c1d432165618eacea8db0527bb4">
  <xsd:schema xmlns:xsd="http://www.w3.org/2001/XMLSchema" xmlns:xs="http://www.w3.org/2001/XMLSchema" xmlns:p="http://schemas.microsoft.com/office/2006/metadata/properties" xmlns:ns2="5e6313b7-2331-4dc5-91d8-d471901ee908" xmlns:ns3="5cb5a136-517d-4b81-a15c-a5339a34a0d1" targetNamespace="http://schemas.microsoft.com/office/2006/metadata/properties" ma:root="true" ma:fieldsID="687413a09cf7fd465e11eb522aee40f8" ns2:_="" ns3:_="">
    <xsd:import namespace="5e6313b7-2331-4dc5-91d8-d471901ee908"/>
    <xsd:import namespace="5cb5a136-517d-4b81-a15c-a5339a34a0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6313b7-2331-4dc5-91d8-d471901ee9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3cc0b1f7-79c0-4f89-a214-f921b30e85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5a136-517d-4b81-a15c-a5339a34a0d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23af003-4a4b-4ec4-ae33-03a552023ec8}" ma:internalName="TaxCatchAll" ma:showField="CatchAllData" ma:web="5cb5a136-517d-4b81-a15c-a5339a34a0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6313b7-2331-4dc5-91d8-d471901ee908">
      <Terms xmlns="http://schemas.microsoft.com/office/infopath/2007/PartnerControls"/>
    </lcf76f155ced4ddcb4097134ff3c332f>
    <TaxCatchAll xmlns="5cb5a136-517d-4b81-a15c-a5339a34a0d1" xsi:nil="true"/>
  </documentManagement>
</p:properties>
</file>

<file path=customXml/itemProps1.xml><?xml version="1.0" encoding="utf-8"?>
<ds:datastoreItem xmlns:ds="http://schemas.openxmlformats.org/officeDocument/2006/customXml" ds:itemID="{5A8D175A-728D-4405-8B2C-4916B51FE862}"/>
</file>

<file path=customXml/itemProps2.xml><?xml version="1.0" encoding="utf-8"?>
<ds:datastoreItem xmlns:ds="http://schemas.openxmlformats.org/officeDocument/2006/customXml" ds:itemID="{2D8F8EE0-945E-4903-A385-137A30A8F41D}"/>
</file>

<file path=customXml/itemProps3.xml><?xml version="1.0" encoding="utf-8"?>
<ds:datastoreItem xmlns:ds="http://schemas.openxmlformats.org/officeDocument/2006/customXml" ds:itemID="{6694B697-6655-4363-875E-D9EB988D4D1D}"/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100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72 Black</vt:lpstr>
      <vt:lpstr>72 Condensed</vt:lpstr>
      <vt:lpstr>Arial</vt:lpstr>
      <vt:lpstr>Calibri</vt:lpstr>
      <vt:lpstr>Calibri Light</vt:lpstr>
      <vt:lpstr>Franklin Gothic Demi</vt:lpstr>
      <vt:lpstr>Thème Office</vt:lpstr>
      <vt:lpstr>Défi vélo KRONOS 6 juillet 2024 au profit du Centre aux 4 Poches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Défi-Vélo Kronos 2024</dc:title>
  <dc:creator>Nathalie Rondeau</dc:creator>
  <cp:lastModifiedBy>Monique Milette</cp:lastModifiedBy>
  <cp:revision>11</cp:revision>
  <dcterms:created xsi:type="dcterms:W3CDTF">2024-02-13T19:38:17Z</dcterms:created>
  <dcterms:modified xsi:type="dcterms:W3CDTF">2024-02-21T13:49:22Z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0x01010077F710598585E64B84B109C7D27DEA19</vt:lpwstr>
  </property>
</Properties>
</file>