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0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4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173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44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5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339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506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81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36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177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828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82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4970-FF20-4EA5-96A0-0FB82E190E7A}" type="datetimeFigureOut">
              <a:rPr lang="fr-CA" smtClean="0"/>
              <a:t>2024-04-30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687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fr-fr/photo/activite-balle-de-golf-club-de-golf-dehors-274133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tif"/><Relationship Id="rId5" Type="http://schemas.openxmlformats.org/officeDocument/2006/relationships/hyperlink" Target="mailto:dir-financement@4poches.org" TargetMode="External"/><Relationship Id="rId4" Type="http://schemas.openxmlformats.org/officeDocument/2006/relationships/hyperlink" Target="http://www.centrequatrepoche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6">
                <a:lumMod val="40000"/>
                <a:lumOff val="60000"/>
              </a:schemeClr>
            </a:gs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16647-25CC-99AA-1876-B2FF9CBD4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39" y="225136"/>
            <a:ext cx="8953221" cy="19278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Tournoi de golf </a:t>
            </a:r>
            <a:b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 Industrielle Alliance</a:t>
            </a:r>
            <a:br>
              <a:rPr lang="fr-CA" sz="36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18 septembre 2024</a:t>
            </a:r>
            <a:b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PARCOURS DU CERF - LONGUEUIL</a:t>
            </a:r>
            <a:endParaRPr lang="fr-CA" sz="3600" dirty="0">
              <a:solidFill>
                <a:srgbClr val="0033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2 Condensed" panose="020B0506030000000003" pitchFamily="34" charset="0"/>
              <a:cs typeface="72 Condensed" panose="020B0506030000000003" pitchFamily="34" charset="0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3C25994-CEC1-E502-B1C2-961EE97AB5CF}"/>
              </a:ext>
            </a:extLst>
          </p:cNvPr>
          <p:cNvSpPr txBox="1">
            <a:spLocks/>
          </p:cNvSpPr>
          <p:nvPr/>
        </p:nvSpPr>
        <p:spPr>
          <a:xfrm>
            <a:off x="0" y="3574650"/>
            <a:ext cx="8953221" cy="103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B6C1801-821E-0556-C161-6650201A7331}"/>
              </a:ext>
            </a:extLst>
          </p:cNvPr>
          <p:cNvSpPr txBox="1">
            <a:spLocks/>
          </p:cNvSpPr>
          <p:nvPr/>
        </p:nvSpPr>
        <p:spPr>
          <a:xfrm>
            <a:off x="770809" y="3518752"/>
            <a:ext cx="8953221" cy="796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1F7FBD4-20BA-10B9-1C83-F5BC892407C5}"/>
              </a:ext>
            </a:extLst>
          </p:cNvPr>
          <p:cNvSpPr txBox="1">
            <a:spLocks/>
          </p:cNvSpPr>
          <p:nvPr/>
        </p:nvSpPr>
        <p:spPr>
          <a:xfrm>
            <a:off x="93402" y="3484900"/>
            <a:ext cx="8980160" cy="1035512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Bienvenue à cette 1</a:t>
            </a:r>
            <a:r>
              <a:rPr lang="fr-CA" sz="2800" b="1" kern="100" baseline="300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édition!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CA" sz="2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2800" b="1" dirty="0">
                <a:solidFill>
                  <a:srgbClr val="0033A1"/>
                </a:solidFill>
                <a:latin typeface="72 Condensed" panose="020B0506030000000003" pitchFamily="34" charset="0"/>
                <a:cs typeface="72 Condensed" panose="020B0506030000000003" pitchFamily="34" charset="0"/>
              </a:rPr>
              <a:t>au profit du Centre 4 Poches</a:t>
            </a:r>
            <a:endParaRPr lang="fr-CA" sz="2800" b="1" kern="100" dirty="0">
              <a:solidFill>
                <a:srgbClr val="0033A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1DBF0C9-38FD-03D6-7F43-EAD43153FC39}"/>
              </a:ext>
            </a:extLst>
          </p:cNvPr>
          <p:cNvPicPr>
            <a:picLocks noChangeAspect="1" noChangeArrowheads="1"/>
          </p:cNvPicPr>
          <p:nvPr/>
        </p:nvPicPr>
        <p:blipFill>
          <a:blip/>
          <a:srcRect/>
          <a:stretch/>
        </p:blipFill>
        <p:spPr bwMode="auto">
          <a:xfrm flipH="1">
            <a:off x="-3021864" y="-1930097"/>
            <a:ext cx="1413812" cy="98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619A13C-B4A7-EC3F-2578-F8ADC01AF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 bwMode="auto">
          <a:xfrm>
            <a:off x="3133725" y="2272785"/>
            <a:ext cx="3362325" cy="109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61E281D-C79E-89E6-1D72-9200CC2AABA3}"/>
              </a:ext>
            </a:extLst>
          </p:cNvPr>
          <p:cNvSpPr txBox="1"/>
          <p:nvPr/>
        </p:nvSpPr>
        <p:spPr>
          <a:xfrm>
            <a:off x="294559" y="4809306"/>
            <a:ext cx="3401141" cy="1200329"/>
          </a:xfrm>
          <a:prstGeom prst="rect">
            <a:avLst/>
          </a:prstGeom>
          <a:solidFill>
            <a:srgbClr val="0033A1"/>
          </a:solidFill>
        </p:spPr>
        <p:txBody>
          <a:bodyPr wrap="square">
            <a:spAutoFit/>
          </a:bodyPr>
          <a:lstStyle/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18 trous – formule Vegas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Départ à 11h00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250 $ par participant </a:t>
            </a:r>
            <a:r>
              <a:rPr lang="fr-CA" sz="10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(reçu impôt 100$)</a:t>
            </a:r>
            <a:endParaRPr lang="fr-CA" kern="100" dirty="0">
              <a:solidFill>
                <a:schemeClr val="bg1"/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(</a:t>
            </a:r>
            <a:r>
              <a:rPr lang="fr-CA" sz="14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golf, voiturette, cocktail, souper, vin)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334B8845-0CBC-FA6C-C6E3-A8BD7DC5DED8}"/>
              </a:ext>
            </a:extLst>
          </p:cNvPr>
          <p:cNvSpPr txBox="1">
            <a:spLocks/>
          </p:cNvSpPr>
          <p:nvPr/>
        </p:nvSpPr>
        <p:spPr>
          <a:xfrm rot="10800000" flipV="1">
            <a:off x="1221973" y="6009635"/>
            <a:ext cx="6723018" cy="848365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Pour s’inscrire 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www.centrequatrepoches.org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CA" sz="12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</a:t>
            </a: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fr-CA" sz="12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tournoi golf Industrielle-Alliance</a:t>
            </a:r>
            <a:r>
              <a:rPr lang="fr-CA" sz="12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CA" sz="12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 : Monique Milette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2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dir-financement@4poches.org</a:t>
            </a:r>
            <a:r>
              <a:rPr lang="fr-CA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2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514 567-1638</a:t>
            </a:r>
            <a:endParaRPr lang="fr-CA" sz="12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0B8CC4C-2B5C-42B7-F3F6-044B504C1AE5}"/>
              </a:ext>
            </a:extLst>
          </p:cNvPr>
          <p:cNvSpPr txBox="1"/>
          <p:nvPr/>
        </p:nvSpPr>
        <p:spPr>
          <a:xfrm>
            <a:off x="5029200" y="4961706"/>
            <a:ext cx="3820240" cy="861774"/>
          </a:xfrm>
          <a:prstGeom prst="rect">
            <a:avLst/>
          </a:prstGeom>
          <a:solidFill>
            <a:srgbClr val="0033A1"/>
          </a:solidFill>
        </p:spPr>
        <p:txBody>
          <a:bodyPr wrap="square">
            <a:spAutoFit/>
          </a:bodyPr>
          <a:lstStyle/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Souper seulement</a:t>
            </a:r>
          </a:p>
          <a:p>
            <a:pPr algn="ctr"/>
            <a:r>
              <a:rPr lang="fr-CA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125 $ par participants</a:t>
            </a:r>
            <a:r>
              <a:rPr lang="fr-CA" sz="10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 (</a:t>
            </a:r>
            <a:r>
              <a:rPr lang="fr-CA" sz="1000" kern="10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reçu impôt 40$)</a:t>
            </a:r>
            <a:endParaRPr lang="fr-CA" kern="100" dirty="0">
              <a:solidFill>
                <a:schemeClr val="bg1"/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CA" sz="14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(cocktail, souper, vin)</a:t>
            </a:r>
          </a:p>
        </p:txBody>
      </p:sp>
      <p:pic>
        <p:nvPicPr>
          <p:cNvPr id="4" name="Image 3" descr="Une image contenant Graphique, Police, texte, capture d’écran&#10;&#10;Description générée automatiquement">
            <a:extLst>
              <a:ext uri="{FF2B5EF4-FFF2-40B4-BE49-F238E27FC236}">
                <a16:creationId xmlns:a16="http://schemas.microsoft.com/office/drawing/2014/main" id="{BC5D0A74-F342-3574-A2E2-E0829B63E1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9" y="146283"/>
            <a:ext cx="2111171" cy="1286423"/>
          </a:xfrm>
          <a:prstGeom prst="rect">
            <a:avLst/>
          </a:prstGeom>
        </p:spPr>
      </p:pic>
      <p:pic>
        <p:nvPicPr>
          <p:cNvPr id="5" name="Picture 2" descr="Résultat d’images pour logo ia groupe financier">
            <a:extLst>
              <a:ext uri="{FF2B5EF4-FFF2-40B4-BE49-F238E27FC236}">
                <a16:creationId xmlns:a16="http://schemas.microsoft.com/office/drawing/2014/main" id="{2525A7F3-63FE-4501-59C5-EEDF2F069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0" y="146283"/>
            <a:ext cx="2577146" cy="136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5549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6313b7-2331-4dc5-91d8-d471901ee908">
      <Terms xmlns="http://schemas.microsoft.com/office/infopath/2007/PartnerControls"/>
    </lcf76f155ced4ddcb4097134ff3c332f>
    <TaxCatchAll xmlns="5cb5a136-517d-4b81-a15c-a5339a34a0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F710598585E64B84B109C7D27DEA19" ma:contentTypeVersion="14" ma:contentTypeDescription="Crée un document." ma:contentTypeScope="" ma:versionID="e1ab7c1d432165618eacea8db0527bb4">
  <xsd:schema xmlns:xsd="http://www.w3.org/2001/XMLSchema" xmlns:xs="http://www.w3.org/2001/XMLSchema" xmlns:p="http://schemas.microsoft.com/office/2006/metadata/properties" xmlns:ns2="5e6313b7-2331-4dc5-91d8-d471901ee908" xmlns:ns3="5cb5a136-517d-4b81-a15c-a5339a34a0d1" targetNamespace="http://schemas.microsoft.com/office/2006/metadata/properties" ma:root="true" ma:fieldsID="687413a09cf7fd465e11eb522aee40f8" ns2:_="" ns3:_="">
    <xsd:import namespace="5e6313b7-2331-4dc5-91d8-d471901ee908"/>
    <xsd:import namespace="5cb5a136-517d-4b81-a15c-a5339a34a0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13b7-2331-4dc5-91d8-d471901ee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3cc0b1f7-79c0-4f89-a214-f921b30e85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5a136-517d-4b81-a15c-a5339a34a0d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23af003-4a4b-4ec4-ae33-03a552023ec8}" ma:internalName="TaxCatchAll" ma:showField="CatchAllData" ma:web="5cb5a136-517d-4b81-a15c-a5339a34a0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94B697-6655-4363-875E-D9EB988D4D1D}">
  <ds:schemaRefs>
    <ds:schemaRef ds:uri="http://schemas.microsoft.com/office/2006/metadata/properties"/>
    <ds:schemaRef ds:uri="http://schemas.microsoft.com/office/infopath/2007/PartnerControls"/>
    <ds:schemaRef ds:uri="5e6313b7-2331-4dc5-91d8-d471901ee908"/>
    <ds:schemaRef ds:uri="5cb5a136-517d-4b81-a15c-a5339a34a0d1"/>
  </ds:schemaRefs>
</ds:datastoreItem>
</file>

<file path=customXml/itemProps2.xml><?xml version="1.0" encoding="utf-8"?>
<ds:datastoreItem xmlns:ds="http://schemas.openxmlformats.org/officeDocument/2006/customXml" ds:itemID="{2D8F8EE0-945E-4903-A385-137A30A8F4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8D175A-728D-4405-8B2C-4916B51FE8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6313b7-2331-4dc5-91d8-d471901ee908"/>
    <ds:schemaRef ds:uri="5cb5a136-517d-4b81-a15c-a5339a34a0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41</TotalTime>
  <Words>103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72 Black</vt:lpstr>
      <vt:lpstr>72 Condensed</vt:lpstr>
      <vt:lpstr>Arial</vt:lpstr>
      <vt:lpstr>Calibri</vt:lpstr>
      <vt:lpstr>Calibri Light</vt:lpstr>
      <vt:lpstr>Franklin Gothic Demi</vt:lpstr>
      <vt:lpstr>Thème Office</vt:lpstr>
      <vt:lpstr>Tournoi de golf   Industrielle Alliance 18 septembre 2024 PARCOURS DU CERF - LONGUEUIL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Défi-Vélo Kronos 2024</dc:title>
  <dc:creator>Nathalie Rondeau</dc:creator>
  <cp:lastModifiedBy>Monique Milette</cp:lastModifiedBy>
  <cp:revision>19</cp:revision>
  <dcterms:created xsi:type="dcterms:W3CDTF">2024-02-13T19:38:17Z</dcterms:created>
  <dcterms:modified xsi:type="dcterms:W3CDTF">2024-04-30T13:29:12Z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0x01010077F710598585E64B84B109C7D27DEA19</vt:lpwstr>
  </property>
  <property fmtid="{D5CDD505-2E9C-101B-9397-08002B2CF9AE}" pid="3" name="MediaServiceImageTags">
    <vt:lpwstr/>
  </property>
</Properties>
</file>